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84"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Libre Franklin"/>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jUeEmDHWkS+0tXGTutXPWeIav3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ibreFranklin-regular.fntdata"/><Relationship Id="rId12" Type="http://schemas.openxmlformats.org/officeDocument/2006/relationships/slide" Target="slides/slide7.xml"/><Relationship Id="rId15" Type="http://schemas.openxmlformats.org/officeDocument/2006/relationships/font" Target="fonts/LibreFranklin-italic.fntdata"/><Relationship Id="rId14" Type="http://schemas.openxmlformats.org/officeDocument/2006/relationships/font" Target="fonts/LibreFranklin-bold.fntdata"/><Relationship Id="rId17" Type="http://customschemas.google.com/relationships/presentationmetadata" Target="metadata"/><Relationship Id="rId16" Type="http://schemas.openxmlformats.org/officeDocument/2006/relationships/font" Target="fonts/LibreFranklin-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Libre Franklin"/>
                <a:ea typeface="Libre Franklin"/>
                <a:cs typeface="Libre Franklin"/>
                <a:sym typeface="Libre Franklin"/>
              </a:defRPr>
            </a:lvl1pPr>
            <a:lvl2pPr indent="-228600" lvl="1" marL="914400" marR="0" rtl="0" algn="l">
              <a:spcBef>
                <a:spcPts val="0"/>
              </a:spcBef>
              <a:spcAft>
                <a:spcPts val="0"/>
              </a:spcAft>
              <a:buSzPts val="1400"/>
              <a:buNone/>
              <a:defRPr b="0" i="0" sz="1200" u="none" cap="none" strike="noStrike">
                <a:solidFill>
                  <a:schemeClr val="dk1"/>
                </a:solidFill>
                <a:latin typeface="Libre Franklin"/>
                <a:ea typeface="Libre Franklin"/>
                <a:cs typeface="Libre Franklin"/>
                <a:sym typeface="Libre Franklin"/>
              </a:defRPr>
            </a:lvl2pPr>
            <a:lvl3pPr indent="-228600" lvl="2" marL="1371600" marR="0" rtl="0" algn="l">
              <a:spcBef>
                <a:spcPts val="0"/>
              </a:spcBef>
              <a:spcAft>
                <a:spcPts val="0"/>
              </a:spcAft>
              <a:buSzPts val="1400"/>
              <a:buNone/>
              <a:defRPr b="0" i="0" sz="1200" u="none" cap="none" strike="noStrike">
                <a:solidFill>
                  <a:schemeClr val="dk1"/>
                </a:solidFill>
                <a:latin typeface="Libre Franklin"/>
                <a:ea typeface="Libre Franklin"/>
                <a:cs typeface="Libre Franklin"/>
                <a:sym typeface="Libre Franklin"/>
              </a:defRPr>
            </a:lvl3pPr>
            <a:lvl4pPr indent="-228600" lvl="3" marL="1828800" marR="0" rtl="0" algn="l">
              <a:spcBef>
                <a:spcPts val="0"/>
              </a:spcBef>
              <a:spcAft>
                <a:spcPts val="0"/>
              </a:spcAft>
              <a:buSzPts val="1400"/>
              <a:buNone/>
              <a:defRPr b="0" i="0" sz="1200" u="none" cap="none" strike="noStrike">
                <a:solidFill>
                  <a:schemeClr val="dk1"/>
                </a:solidFill>
                <a:latin typeface="Libre Franklin"/>
                <a:ea typeface="Libre Franklin"/>
                <a:cs typeface="Libre Franklin"/>
                <a:sym typeface="Libre Franklin"/>
              </a:defRPr>
            </a:lvl4pPr>
            <a:lvl5pPr indent="-228600" lvl="4" marL="2286000" marR="0" rtl="0" algn="l">
              <a:spcBef>
                <a:spcPts val="0"/>
              </a:spcBef>
              <a:spcAft>
                <a:spcPts val="0"/>
              </a:spcAft>
              <a:buSzPts val="1400"/>
              <a:buNone/>
              <a:defRPr b="0" i="0" sz="1200" u="none" cap="none" strike="noStrike">
                <a:solidFill>
                  <a:schemeClr val="dk1"/>
                </a:solidFill>
                <a:latin typeface="Libre Franklin"/>
                <a:ea typeface="Libre Franklin"/>
                <a:cs typeface="Libre Franklin"/>
                <a:sym typeface="Libre Frankli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Libre Franklin"/>
                <a:ea typeface="Libre Franklin"/>
                <a:cs typeface="Libre Franklin"/>
                <a:sym typeface="Libre Franklin"/>
              </a:rPr>
              <a:t>‹#›</a:t>
            </a:fld>
            <a:endParaRPr b="0" i="0" sz="1200" u="none" cap="none" strike="noStrike">
              <a:solidFill>
                <a:schemeClr val="dk1"/>
              </a:solidFill>
              <a:latin typeface="Libre Franklin"/>
              <a:ea typeface="Libre Franklin"/>
              <a:cs typeface="Libre Franklin"/>
              <a:sym typeface="Libre Frankli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4.png"/><Relationship Id="rId4" Type="http://schemas.openxmlformats.org/officeDocument/2006/relationships/image" Target="../media/image15.png"/><Relationship Id="rId5"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13.png"/><Relationship Id="rId6"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8.png"/><Relationship Id="rId4" Type="http://schemas.openxmlformats.org/officeDocument/2006/relationships/image" Target="../media/image13.png"/><Relationship Id="rId5"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_3">
  <p:cSld name="cover_3">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9"/>
          <p:cNvSpPr txBox="1"/>
          <p:nvPr>
            <p:ph type="title"/>
          </p:nvPr>
        </p:nvSpPr>
        <p:spPr>
          <a:xfrm>
            <a:off x="6245353" y="1720851"/>
            <a:ext cx="5486399" cy="1725476"/>
          </a:xfrm>
          <a:prstGeom prst="rect">
            <a:avLst/>
          </a:prstGeom>
          <a:noFill/>
          <a:ln>
            <a:noFill/>
          </a:ln>
        </p:spPr>
        <p:txBody>
          <a:bodyPr anchorCtr="0" anchor="b" bIns="91425" lIns="0" spcFirstLastPara="1" rIns="91425" wrap="square" tIns="0">
            <a:noAutofit/>
          </a:bodyPr>
          <a:lstStyle>
            <a:lvl1pPr lvl="0" algn="l">
              <a:lnSpc>
                <a:spcPct val="90000"/>
              </a:lnSpc>
              <a:spcBef>
                <a:spcPts val="0"/>
              </a:spcBef>
              <a:spcAft>
                <a:spcPts val="0"/>
              </a:spcAft>
              <a:buClr>
                <a:schemeClr val="lt1"/>
              </a:buClr>
              <a:buSzPts val="3000"/>
              <a:buFont typeface="Times New Roman"/>
              <a:buNone/>
              <a:defRPr b="1" i="0"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9"/>
          <p:cNvSpPr txBox="1"/>
          <p:nvPr>
            <p:ph idx="1" type="body"/>
          </p:nvPr>
        </p:nvSpPr>
        <p:spPr>
          <a:xfrm>
            <a:off x="6245353" y="3446327"/>
            <a:ext cx="5484685" cy="1514026"/>
          </a:xfrm>
          <a:prstGeom prst="rect">
            <a:avLst/>
          </a:prstGeom>
          <a:noFill/>
          <a:ln>
            <a:noFill/>
          </a:ln>
        </p:spPr>
        <p:txBody>
          <a:bodyPr anchorCtr="0" anchor="t" bIns="0" lIns="0" spcFirstLastPara="1" rIns="91425" wrap="square" tIns="0">
            <a:noAutofit/>
          </a:bodyPr>
          <a:lstStyle>
            <a:lvl1pPr indent="-228600" lvl="0" marL="457200" algn="l">
              <a:lnSpc>
                <a:spcPct val="100000"/>
              </a:lnSpc>
              <a:spcBef>
                <a:spcPts val="0"/>
              </a:spcBef>
              <a:spcAft>
                <a:spcPts val="0"/>
              </a:spcAft>
              <a:buClr>
                <a:schemeClr val="lt1"/>
              </a:buClr>
              <a:buSzPts val="2000"/>
              <a:buNone/>
              <a:defRPr b="1" i="0" sz="2000">
                <a:solidFill>
                  <a:schemeClr val="lt1"/>
                </a:solidFill>
                <a:latin typeface="Calibri"/>
                <a:ea typeface="Calibri"/>
                <a:cs typeface="Calibri"/>
                <a:sym typeface="Calibri"/>
              </a:defRPr>
            </a:lvl1pPr>
            <a:lvl2pPr indent="-228600" lvl="1" marL="914400" algn="l">
              <a:lnSpc>
                <a:spcPct val="100000"/>
              </a:lnSpc>
              <a:spcBef>
                <a:spcPts val="0"/>
              </a:spcBef>
              <a:spcAft>
                <a:spcPts val="0"/>
              </a:spcAft>
              <a:buSzPts val="2000"/>
              <a:buFont typeface="Calibri"/>
              <a:buNone/>
              <a:defRPr b="1" sz="2000">
                <a:solidFill>
                  <a:schemeClr val="lt1"/>
                </a:solidFill>
              </a:defRPr>
            </a:lvl2pPr>
            <a:lvl3pPr indent="-228600" lvl="2" marL="1371600" algn="l">
              <a:lnSpc>
                <a:spcPct val="100000"/>
              </a:lnSpc>
              <a:spcBef>
                <a:spcPts val="0"/>
              </a:spcBef>
              <a:spcAft>
                <a:spcPts val="0"/>
              </a:spcAft>
              <a:buSzPts val="2000"/>
              <a:buFont typeface="Calibri"/>
              <a:buNone/>
              <a:defRPr b="1" sz="2000">
                <a:solidFill>
                  <a:schemeClr val="lt1"/>
                </a:solidFill>
              </a:defRPr>
            </a:lvl3pPr>
            <a:lvl4pPr indent="-228600" lvl="3" marL="1828800" algn="l">
              <a:lnSpc>
                <a:spcPct val="100000"/>
              </a:lnSpc>
              <a:spcBef>
                <a:spcPts val="0"/>
              </a:spcBef>
              <a:spcAft>
                <a:spcPts val="0"/>
              </a:spcAft>
              <a:buSzPts val="2000"/>
              <a:buFont typeface="Calibri"/>
              <a:buNone/>
              <a:defRPr b="1" sz="2000">
                <a:solidFill>
                  <a:schemeClr val="lt1"/>
                </a:solidFill>
              </a:defRPr>
            </a:lvl4pPr>
            <a:lvl5pPr indent="-228600" lvl="4" marL="2286000" algn="l">
              <a:lnSpc>
                <a:spcPct val="100000"/>
              </a:lnSpc>
              <a:spcBef>
                <a:spcPts val="0"/>
              </a:spcBef>
              <a:spcAft>
                <a:spcPts val="0"/>
              </a:spcAft>
              <a:buSzPts val="2000"/>
              <a:buFont typeface="Calibri"/>
              <a:buNone/>
              <a:defRPr b="1" sz="2000">
                <a:solidFill>
                  <a:schemeClr val="lt1"/>
                </a:solidFill>
              </a:defRPr>
            </a:lvl5pPr>
            <a:lvl6pPr indent="-228600" lvl="5" marL="2743200" algn="l">
              <a:lnSpc>
                <a:spcPct val="100000"/>
              </a:lnSpc>
              <a:spcBef>
                <a:spcPts val="0"/>
              </a:spcBef>
              <a:spcAft>
                <a:spcPts val="0"/>
              </a:spcAft>
              <a:buSzPts val="2000"/>
              <a:buFont typeface="Calibri"/>
              <a:buNone/>
              <a:defRPr b="1" sz="2000">
                <a:solidFill>
                  <a:schemeClr val="lt1"/>
                </a:solidFill>
              </a:defRPr>
            </a:lvl6pPr>
            <a:lvl7pPr indent="-228600" lvl="6" marL="3200400" algn="l">
              <a:lnSpc>
                <a:spcPct val="100000"/>
              </a:lnSpc>
              <a:spcBef>
                <a:spcPts val="0"/>
              </a:spcBef>
              <a:spcAft>
                <a:spcPts val="0"/>
              </a:spcAft>
              <a:buSzPts val="2000"/>
              <a:buFont typeface="Calibri"/>
              <a:buNone/>
              <a:defRPr b="1" sz="2000">
                <a:solidFill>
                  <a:schemeClr val="lt1"/>
                </a:solidFill>
              </a:defRPr>
            </a:lvl7pPr>
            <a:lvl8pPr indent="-228600" lvl="7" marL="3657600" algn="l">
              <a:lnSpc>
                <a:spcPct val="100000"/>
              </a:lnSpc>
              <a:spcBef>
                <a:spcPts val="0"/>
              </a:spcBef>
              <a:spcAft>
                <a:spcPts val="0"/>
              </a:spcAft>
              <a:buSzPts val="2000"/>
              <a:buFont typeface="Calibri"/>
              <a:buNone/>
              <a:defRPr b="1" sz="2000">
                <a:solidFill>
                  <a:schemeClr val="lt1"/>
                </a:solidFill>
              </a:defRPr>
            </a:lvl8pPr>
            <a:lvl9pPr indent="-228600" lvl="8" marL="4114800" algn="l">
              <a:lnSpc>
                <a:spcPct val="100000"/>
              </a:lnSpc>
              <a:spcBef>
                <a:spcPts val="0"/>
              </a:spcBef>
              <a:spcAft>
                <a:spcPts val="0"/>
              </a:spcAft>
              <a:buSzPts val="2000"/>
              <a:buFont typeface="Calibri"/>
              <a:buNone/>
              <a:defRPr b="1" sz="2000">
                <a:solidFill>
                  <a:schemeClr val="lt1"/>
                </a:solidFill>
              </a:defRPr>
            </a:lvl9pPr>
          </a:lstStyle>
          <a:p/>
        </p:txBody>
      </p:sp>
      <p:sp>
        <p:nvSpPr>
          <p:cNvPr id="19" name="Google Shape;19;p9"/>
          <p:cNvSpPr txBox="1"/>
          <p:nvPr>
            <p:ph idx="2" type="body"/>
          </p:nvPr>
        </p:nvSpPr>
        <p:spPr>
          <a:xfrm>
            <a:off x="6245353" y="4960353"/>
            <a:ext cx="3846511" cy="138329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lt1"/>
              </a:buClr>
              <a:buSzPts val="1400"/>
              <a:buFont typeface="Calibri"/>
              <a:buNone/>
              <a:defRPr b="1" sz="1400">
                <a:solidFill>
                  <a:schemeClr val="lt1"/>
                </a:solidFill>
              </a:defRPr>
            </a:lvl1pPr>
            <a:lvl2pPr indent="-228600" lvl="1" marL="914400" algn="l">
              <a:lnSpc>
                <a:spcPct val="100000"/>
              </a:lnSpc>
              <a:spcBef>
                <a:spcPts val="0"/>
              </a:spcBef>
              <a:spcAft>
                <a:spcPts val="0"/>
              </a:spcAft>
              <a:buSzPts val="1400"/>
              <a:buFont typeface="Calibri"/>
              <a:buNone/>
              <a:defRPr sz="1400">
                <a:solidFill>
                  <a:schemeClr val="lt1"/>
                </a:solidFill>
              </a:defRPr>
            </a:lvl2pPr>
            <a:lvl3pPr indent="-228600" lvl="2" marL="1371600" algn="l">
              <a:lnSpc>
                <a:spcPct val="100000"/>
              </a:lnSpc>
              <a:spcBef>
                <a:spcPts val="0"/>
              </a:spcBef>
              <a:spcAft>
                <a:spcPts val="0"/>
              </a:spcAft>
              <a:buSzPts val="1400"/>
              <a:buFont typeface="Calibri"/>
              <a:buNone/>
              <a:defRPr sz="1400">
                <a:solidFill>
                  <a:schemeClr val="lt1"/>
                </a:solidFill>
              </a:defRPr>
            </a:lvl3pPr>
            <a:lvl4pPr indent="-228600" lvl="3" marL="1828800" algn="l">
              <a:lnSpc>
                <a:spcPct val="100000"/>
              </a:lnSpc>
              <a:spcBef>
                <a:spcPts val="0"/>
              </a:spcBef>
              <a:spcAft>
                <a:spcPts val="0"/>
              </a:spcAft>
              <a:buSzPts val="1600"/>
              <a:buFont typeface="Calibri"/>
              <a:buNone/>
              <a:defRPr sz="1600">
                <a:solidFill>
                  <a:schemeClr val="lt1"/>
                </a:solidFill>
              </a:defRPr>
            </a:lvl4pPr>
            <a:lvl5pPr indent="-228600" lvl="4" marL="2286000" algn="l">
              <a:lnSpc>
                <a:spcPct val="100000"/>
              </a:lnSpc>
              <a:spcBef>
                <a:spcPts val="0"/>
              </a:spcBef>
              <a:spcAft>
                <a:spcPts val="0"/>
              </a:spcAft>
              <a:buSzPts val="1600"/>
              <a:buFont typeface="Calibri"/>
              <a:buNone/>
              <a:defRPr sz="1600">
                <a:solidFill>
                  <a:schemeClr val="lt1"/>
                </a:solidFill>
              </a:defRPr>
            </a:lvl5pPr>
            <a:lvl6pPr indent="-228600" lvl="5" marL="2743200" algn="l">
              <a:lnSpc>
                <a:spcPct val="100000"/>
              </a:lnSpc>
              <a:spcBef>
                <a:spcPts val="0"/>
              </a:spcBef>
              <a:spcAft>
                <a:spcPts val="0"/>
              </a:spcAft>
              <a:buSzPts val="1400"/>
              <a:buFont typeface="Calibri"/>
              <a:buNone/>
              <a:defRPr>
                <a:solidFill>
                  <a:schemeClr val="lt1"/>
                </a:solidFill>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pic>
        <p:nvPicPr>
          <p:cNvPr id="20" name="Google Shape;20;p9"/>
          <p:cNvPicPr preferRelativeResize="0"/>
          <p:nvPr/>
        </p:nvPicPr>
        <p:blipFill rotWithShape="1">
          <a:blip r:embed="rId3">
            <a:alphaModFix/>
          </a:blip>
          <a:srcRect b="0" l="0" r="0" t="0"/>
          <a:stretch/>
        </p:blipFill>
        <p:spPr>
          <a:xfrm>
            <a:off x="1786796" y="2296243"/>
            <a:ext cx="1667847" cy="80348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2">
  <p:cSld name="divider_2">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18"/>
          <p:cNvSpPr txBox="1"/>
          <p:nvPr/>
        </p:nvSpPr>
        <p:spPr>
          <a:xfrm>
            <a:off x="6897757" y="993913"/>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75" name="Google Shape;75;p18"/>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8"/>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7" name="Google Shape;77;p18"/>
          <p:cNvSpPr txBox="1"/>
          <p:nvPr>
            <p:ph type="title"/>
          </p:nvPr>
        </p:nvSpPr>
        <p:spPr>
          <a:xfrm>
            <a:off x="461963" y="653568"/>
            <a:ext cx="5486399" cy="3759406"/>
          </a:xfrm>
          <a:prstGeom prst="rect">
            <a:avLst/>
          </a:prstGeom>
          <a:noFill/>
          <a:ln>
            <a:noFill/>
          </a:ln>
        </p:spPr>
        <p:txBody>
          <a:bodyPr anchorCtr="0" anchor="t" bIns="0" lIns="1097275" spcFirstLastPara="1" rIns="1554475" wrap="square" tIns="868675">
            <a:noAutofit/>
          </a:bodyPr>
          <a:lstStyle>
            <a:lvl1pPr lvl="0" algn="l">
              <a:lnSpc>
                <a:spcPct val="110000"/>
              </a:lnSpc>
              <a:spcBef>
                <a:spcPts val="0"/>
              </a:spcBef>
              <a:spcAft>
                <a:spcPts val="0"/>
              </a:spcAft>
              <a:buClr>
                <a:schemeClr val="lt1"/>
              </a:buClr>
              <a:buSzPts val="3000"/>
              <a:buFont typeface="Times New Roman"/>
              <a:buNone/>
              <a:defRPr b="1" i="0"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8" name="Google Shape;78;p18"/>
          <p:cNvPicPr preferRelativeResize="0"/>
          <p:nvPr/>
        </p:nvPicPr>
        <p:blipFill rotWithShape="1">
          <a:blip r:embed="rId3">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3">
  <p:cSld name="divider_3">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19"/>
          <p:cNvSpPr txBox="1"/>
          <p:nvPr/>
        </p:nvSpPr>
        <p:spPr>
          <a:xfrm>
            <a:off x="6897757" y="993913"/>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81" name="Google Shape;81;p19"/>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2" name="Google Shape;82;p19"/>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19"/>
          <p:cNvSpPr txBox="1"/>
          <p:nvPr>
            <p:ph type="title"/>
          </p:nvPr>
        </p:nvSpPr>
        <p:spPr>
          <a:xfrm>
            <a:off x="461963" y="653568"/>
            <a:ext cx="5486399" cy="3759406"/>
          </a:xfrm>
          <a:prstGeom prst="rect">
            <a:avLst/>
          </a:prstGeom>
          <a:noFill/>
          <a:ln>
            <a:noFill/>
          </a:ln>
        </p:spPr>
        <p:txBody>
          <a:bodyPr anchorCtr="0" anchor="t" bIns="0" lIns="1097275" spcFirstLastPara="1" rIns="1554475" wrap="square" tIns="868675">
            <a:noAutofit/>
          </a:bodyPr>
          <a:lstStyle>
            <a:lvl1pPr lvl="0" algn="l">
              <a:lnSpc>
                <a:spcPct val="110000"/>
              </a:lnSpc>
              <a:spcBef>
                <a:spcPts val="0"/>
              </a:spcBef>
              <a:spcAft>
                <a:spcPts val="0"/>
              </a:spcAft>
              <a:buClr>
                <a:schemeClr val="lt1"/>
              </a:buClr>
              <a:buSzPts val="3000"/>
              <a:buFont typeface="Times New Roman"/>
              <a:buNone/>
              <a:defRPr b="1" i="0"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4" name="Google Shape;84;p19"/>
          <p:cNvPicPr preferRelativeResize="0"/>
          <p:nvPr/>
        </p:nvPicPr>
        <p:blipFill rotWithShape="1">
          <a:blip r:embed="rId3">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_table">
  <p:cSld name="agenda_table">
    <p:bg>
      <p:bgPr>
        <a:solidFill>
          <a:schemeClr val="lt1"/>
        </a:solidFill>
      </p:bgPr>
    </p:bg>
    <p:spTree>
      <p:nvGrpSpPr>
        <p:cNvPr id="85" name="Shape 85"/>
        <p:cNvGrpSpPr/>
        <p:nvPr/>
      </p:nvGrpSpPr>
      <p:grpSpPr>
        <a:xfrm>
          <a:off x="0" y="0"/>
          <a:ext cx="0" cy="0"/>
          <a:chOff x="0" y="0"/>
          <a:chExt cx="0" cy="0"/>
        </a:xfrm>
      </p:grpSpPr>
      <p:sp>
        <p:nvSpPr>
          <p:cNvPr id="86" name="Google Shape;86;p20"/>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7" name="Google Shape;87;p20"/>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20"/>
          <p:cNvSpPr txBox="1"/>
          <p:nvPr>
            <p:ph type="title"/>
          </p:nvPr>
        </p:nvSpPr>
        <p:spPr>
          <a:xfrm>
            <a:off x="461964" y="412749"/>
            <a:ext cx="11268074" cy="1014414"/>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9" name="Google Shape;89;p20"/>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3col_imageR">
  <p:cSld name="content_2/3col_imageR">
    <p:bg>
      <p:bgPr>
        <a:solidFill>
          <a:schemeClr val="lt1"/>
        </a:solidFill>
      </p:bgPr>
    </p:bg>
    <p:spTree>
      <p:nvGrpSpPr>
        <p:cNvPr id="90" name="Shape 90"/>
        <p:cNvGrpSpPr/>
        <p:nvPr/>
      </p:nvGrpSpPr>
      <p:grpSpPr>
        <a:xfrm>
          <a:off x="0" y="0"/>
          <a:ext cx="0" cy="0"/>
          <a:chOff x="0" y="0"/>
          <a:chExt cx="0" cy="0"/>
        </a:xfrm>
      </p:grpSpPr>
      <p:sp>
        <p:nvSpPr>
          <p:cNvPr id="91" name="Google Shape;91;p21"/>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21"/>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3" name="Google Shape;93;p21"/>
          <p:cNvSpPr txBox="1"/>
          <p:nvPr>
            <p:ph type="title"/>
          </p:nvPr>
        </p:nvSpPr>
        <p:spPr>
          <a:xfrm>
            <a:off x="461964" y="412749"/>
            <a:ext cx="7421562" cy="101441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21"/>
          <p:cNvSpPr txBox="1"/>
          <p:nvPr>
            <p:ph idx="1" type="body"/>
          </p:nvPr>
        </p:nvSpPr>
        <p:spPr>
          <a:xfrm>
            <a:off x="468311" y="1687513"/>
            <a:ext cx="7415213"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5" name="Google Shape;95;p21"/>
          <p:cNvSpPr/>
          <p:nvPr>
            <p:ph idx="2" type="pic"/>
          </p:nvPr>
        </p:nvSpPr>
        <p:spPr>
          <a:xfrm>
            <a:off x="8166100" y="412750"/>
            <a:ext cx="3563938" cy="5645150"/>
          </a:xfrm>
          <a:prstGeom prst="rect">
            <a:avLst/>
          </a:prstGeom>
          <a:solidFill>
            <a:srgbClr val="D8D8D8"/>
          </a:solidFill>
          <a:ln>
            <a:noFill/>
          </a:ln>
        </p:spPr>
      </p:sp>
      <p:pic>
        <p:nvPicPr>
          <p:cNvPr id="96" name="Google Shape;96;p21"/>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col">
  <p:cSld name="content 3col">
    <p:spTree>
      <p:nvGrpSpPr>
        <p:cNvPr id="97" name="Shape 97"/>
        <p:cNvGrpSpPr/>
        <p:nvPr/>
      </p:nvGrpSpPr>
      <p:grpSpPr>
        <a:xfrm>
          <a:off x="0" y="0"/>
          <a:ext cx="0" cy="0"/>
          <a:chOff x="0" y="0"/>
          <a:chExt cx="0" cy="0"/>
        </a:xfrm>
      </p:grpSpPr>
      <p:sp>
        <p:nvSpPr>
          <p:cNvPr id="98" name="Google Shape;98;p22"/>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22"/>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0" name="Google Shape;100;p22"/>
          <p:cNvSpPr txBox="1"/>
          <p:nvPr>
            <p:ph idx="1" type="body"/>
          </p:nvPr>
        </p:nvSpPr>
        <p:spPr>
          <a:xfrm>
            <a:off x="471488" y="1687513"/>
            <a:ext cx="3567111"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01" name="Google Shape;101;p22"/>
          <p:cNvSpPr txBox="1"/>
          <p:nvPr>
            <p:ph idx="2" type="body"/>
          </p:nvPr>
        </p:nvSpPr>
        <p:spPr>
          <a:xfrm>
            <a:off x="4317773" y="1687513"/>
            <a:ext cx="3567111"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02" name="Google Shape;102;p22"/>
          <p:cNvSpPr txBox="1"/>
          <p:nvPr>
            <p:ph idx="3" type="body"/>
          </p:nvPr>
        </p:nvSpPr>
        <p:spPr>
          <a:xfrm>
            <a:off x="8178573" y="1687513"/>
            <a:ext cx="3567111"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03" name="Google Shape;103;p22"/>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22"/>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col image captions">
  <p:cSld name="content 3col image captions">
    <p:bg>
      <p:bgPr>
        <a:solidFill>
          <a:schemeClr val="lt1"/>
        </a:solidFill>
      </p:bgPr>
    </p:bg>
    <p:spTree>
      <p:nvGrpSpPr>
        <p:cNvPr id="105" name="Shape 105"/>
        <p:cNvGrpSpPr/>
        <p:nvPr/>
      </p:nvGrpSpPr>
      <p:grpSpPr>
        <a:xfrm>
          <a:off x="0" y="0"/>
          <a:ext cx="0" cy="0"/>
          <a:chOff x="0" y="0"/>
          <a:chExt cx="0" cy="0"/>
        </a:xfrm>
      </p:grpSpPr>
      <p:sp>
        <p:nvSpPr>
          <p:cNvPr id="106" name="Google Shape;106;p23"/>
          <p:cNvSpPr txBox="1"/>
          <p:nvPr>
            <p:ph idx="1" type="body"/>
          </p:nvPr>
        </p:nvSpPr>
        <p:spPr>
          <a:xfrm>
            <a:off x="458788" y="4291013"/>
            <a:ext cx="3567110" cy="1766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600"/>
              <a:buNone/>
              <a:defRPr b="0" i="0"/>
            </a:lvl1pPr>
            <a:lvl2pPr indent="-228600" lvl="1" marL="914400" algn="l">
              <a:lnSpc>
                <a:spcPct val="100000"/>
              </a:lnSpc>
              <a:spcBef>
                <a:spcPts val="0"/>
              </a:spcBef>
              <a:spcAft>
                <a:spcPts val="0"/>
              </a:spcAft>
              <a:buSzPts val="1800"/>
              <a:buFont typeface="Calibri"/>
              <a:buNone/>
              <a:defRPr b="1" i="0" sz="1800"/>
            </a:lvl2pPr>
            <a:lvl3pPr indent="-228600" lvl="2" marL="1371600" algn="l">
              <a:lnSpc>
                <a:spcPct val="100000"/>
              </a:lnSpc>
              <a:spcBef>
                <a:spcPts val="1600"/>
              </a:spcBef>
              <a:spcAft>
                <a:spcPts val="0"/>
              </a:spcAft>
              <a:buSzPts val="1600"/>
              <a:buNone/>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07" name="Google Shape;107;p23"/>
          <p:cNvSpPr txBox="1"/>
          <p:nvPr>
            <p:ph idx="2" type="body"/>
          </p:nvPr>
        </p:nvSpPr>
        <p:spPr>
          <a:xfrm>
            <a:off x="8166272" y="4291013"/>
            <a:ext cx="3567429" cy="1766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600"/>
              <a:buNone/>
              <a:defRPr b="0" i="0"/>
            </a:lvl1pPr>
            <a:lvl2pPr indent="-228600" lvl="1" marL="914400" algn="l">
              <a:lnSpc>
                <a:spcPct val="100000"/>
              </a:lnSpc>
              <a:spcBef>
                <a:spcPts val="0"/>
              </a:spcBef>
              <a:spcAft>
                <a:spcPts val="0"/>
              </a:spcAft>
              <a:buSzPts val="1800"/>
              <a:buFont typeface="Calibri"/>
              <a:buNone/>
              <a:defRPr b="1" i="0" sz="1800"/>
            </a:lvl2pPr>
            <a:lvl3pPr indent="-228600" lvl="2" marL="1371600" algn="l">
              <a:lnSpc>
                <a:spcPct val="100000"/>
              </a:lnSpc>
              <a:spcBef>
                <a:spcPts val="1600"/>
              </a:spcBef>
              <a:spcAft>
                <a:spcPts val="0"/>
              </a:spcAft>
              <a:buSzPts val="1600"/>
              <a:buNone/>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08" name="Google Shape;108;p23"/>
          <p:cNvSpPr txBox="1"/>
          <p:nvPr>
            <p:ph idx="3" type="body"/>
          </p:nvPr>
        </p:nvSpPr>
        <p:spPr>
          <a:xfrm>
            <a:off x="4315790" y="4291013"/>
            <a:ext cx="3567429" cy="1766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600"/>
              <a:buNone/>
              <a:defRPr b="0" i="0"/>
            </a:lvl1pPr>
            <a:lvl2pPr indent="-228600" lvl="1" marL="914400" algn="l">
              <a:lnSpc>
                <a:spcPct val="100000"/>
              </a:lnSpc>
              <a:spcBef>
                <a:spcPts val="0"/>
              </a:spcBef>
              <a:spcAft>
                <a:spcPts val="0"/>
              </a:spcAft>
              <a:buSzPts val="1800"/>
              <a:buFont typeface="Calibri"/>
              <a:buNone/>
              <a:defRPr b="1" i="0" sz="1800"/>
            </a:lvl2pPr>
            <a:lvl3pPr indent="-228600" lvl="2" marL="1371600" algn="l">
              <a:lnSpc>
                <a:spcPct val="100000"/>
              </a:lnSpc>
              <a:spcBef>
                <a:spcPts val="1600"/>
              </a:spcBef>
              <a:spcAft>
                <a:spcPts val="0"/>
              </a:spcAft>
              <a:buSzPts val="1600"/>
              <a:buNone/>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09" name="Google Shape;109;p23"/>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3"/>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1" name="Google Shape;111;p23"/>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2" name="Google Shape;112;p23"/>
          <p:cNvSpPr txBox="1"/>
          <p:nvPr>
            <p:ph idx="4" type="body"/>
          </p:nvPr>
        </p:nvSpPr>
        <p:spPr>
          <a:xfrm>
            <a:off x="458788" y="1687513"/>
            <a:ext cx="3567112" cy="2357437"/>
          </a:xfrm>
          <a:prstGeom prst="rect">
            <a:avLst/>
          </a:prstGeom>
          <a:solidFill>
            <a:srgbClr val="D8D8D8"/>
          </a:solid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13" name="Google Shape;113;p23"/>
          <p:cNvSpPr txBox="1"/>
          <p:nvPr>
            <p:ph idx="5" type="body"/>
          </p:nvPr>
        </p:nvSpPr>
        <p:spPr>
          <a:xfrm>
            <a:off x="4319588" y="1687513"/>
            <a:ext cx="3567112" cy="2357437"/>
          </a:xfrm>
          <a:prstGeom prst="rect">
            <a:avLst/>
          </a:prstGeom>
          <a:solidFill>
            <a:srgbClr val="D8D8D8"/>
          </a:solid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14" name="Google Shape;114;p23"/>
          <p:cNvSpPr txBox="1"/>
          <p:nvPr>
            <p:ph idx="6" type="body"/>
          </p:nvPr>
        </p:nvSpPr>
        <p:spPr>
          <a:xfrm>
            <a:off x="8163454" y="1687513"/>
            <a:ext cx="3567112" cy="2357437"/>
          </a:xfrm>
          <a:prstGeom prst="rect">
            <a:avLst/>
          </a:prstGeom>
          <a:solidFill>
            <a:srgbClr val="D8D8D8"/>
          </a:solid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115" name="Google Shape;115;p23"/>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col image captions_red">
  <p:cSld name="content 3col image captions_red">
    <p:bg>
      <p:bgPr>
        <a:solidFill>
          <a:schemeClr val="accent1"/>
        </a:solidFill>
      </p:bgPr>
    </p:bg>
    <p:spTree>
      <p:nvGrpSpPr>
        <p:cNvPr id="116" name="Shape 116"/>
        <p:cNvGrpSpPr/>
        <p:nvPr/>
      </p:nvGrpSpPr>
      <p:grpSpPr>
        <a:xfrm>
          <a:off x="0" y="0"/>
          <a:ext cx="0" cy="0"/>
          <a:chOff x="0" y="0"/>
          <a:chExt cx="0" cy="0"/>
        </a:xfrm>
      </p:grpSpPr>
      <p:sp>
        <p:nvSpPr>
          <p:cNvPr id="117" name="Google Shape;117;p24"/>
          <p:cNvSpPr/>
          <p:nvPr>
            <p:ph idx="2" type="pic"/>
          </p:nvPr>
        </p:nvSpPr>
        <p:spPr>
          <a:xfrm>
            <a:off x="8162926" y="1687513"/>
            <a:ext cx="3567111" cy="2356949"/>
          </a:xfrm>
          <a:prstGeom prst="rect">
            <a:avLst/>
          </a:prstGeom>
          <a:solidFill>
            <a:srgbClr val="CCCCCC"/>
          </a:solidFill>
          <a:ln>
            <a:noFill/>
          </a:ln>
        </p:spPr>
      </p:sp>
      <p:sp>
        <p:nvSpPr>
          <p:cNvPr id="118" name="Google Shape;118;p24"/>
          <p:cNvSpPr/>
          <p:nvPr>
            <p:ph idx="3" type="pic"/>
          </p:nvPr>
        </p:nvSpPr>
        <p:spPr>
          <a:xfrm>
            <a:off x="458790" y="1687513"/>
            <a:ext cx="3567110" cy="2356949"/>
          </a:xfrm>
          <a:prstGeom prst="rect">
            <a:avLst/>
          </a:prstGeom>
          <a:solidFill>
            <a:srgbClr val="CCCCCC"/>
          </a:solidFill>
          <a:ln>
            <a:noFill/>
          </a:ln>
        </p:spPr>
      </p:sp>
      <p:sp>
        <p:nvSpPr>
          <p:cNvPr id="119" name="Google Shape;119;p24"/>
          <p:cNvSpPr txBox="1"/>
          <p:nvPr>
            <p:ph idx="1" type="body"/>
          </p:nvPr>
        </p:nvSpPr>
        <p:spPr>
          <a:xfrm>
            <a:off x="458788" y="4291013"/>
            <a:ext cx="3567110" cy="1766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b="0" i="0">
                <a:solidFill>
                  <a:schemeClr val="lt1"/>
                </a:solidFill>
              </a:defRPr>
            </a:lvl1pPr>
            <a:lvl2pPr indent="-228600" lvl="1" marL="914400" algn="l">
              <a:lnSpc>
                <a:spcPct val="100000"/>
              </a:lnSpc>
              <a:spcBef>
                <a:spcPts val="0"/>
              </a:spcBef>
              <a:spcAft>
                <a:spcPts val="0"/>
              </a:spcAft>
              <a:buSzPts val="1800"/>
              <a:buFont typeface="Calibri"/>
              <a:buNone/>
              <a:defRPr b="1" i="0" sz="1800">
                <a:solidFill>
                  <a:schemeClr val="lt1"/>
                </a:solidFill>
              </a:defRPr>
            </a:lvl2pPr>
            <a:lvl3pPr indent="-228600" lvl="2" marL="1371600" algn="l">
              <a:lnSpc>
                <a:spcPct val="100000"/>
              </a:lnSpc>
              <a:spcBef>
                <a:spcPts val="1600"/>
              </a:spcBef>
              <a:spcAft>
                <a:spcPts val="0"/>
              </a:spcAft>
              <a:buSzPts val="1600"/>
              <a:buNone/>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solidFill>
                  <a:schemeClr val="lt1"/>
                </a:solidFill>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sp>
        <p:nvSpPr>
          <p:cNvPr id="120" name="Google Shape;120;p24"/>
          <p:cNvSpPr/>
          <p:nvPr>
            <p:ph idx="4" type="pic"/>
          </p:nvPr>
        </p:nvSpPr>
        <p:spPr>
          <a:xfrm>
            <a:off x="4312444" y="1687513"/>
            <a:ext cx="3567111" cy="2356949"/>
          </a:xfrm>
          <a:prstGeom prst="rect">
            <a:avLst/>
          </a:prstGeom>
          <a:solidFill>
            <a:srgbClr val="CCCCCC"/>
          </a:solidFill>
          <a:ln>
            <a:noFill/>
          </a:ln>
        </p:spPr>
      </p:sp>
      <p:sp>
        <p:nvSpPr>
          <p:cNvPr id="121" name="Google Shape;121;p24"/>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lt1"/>
              </a:buClr>
              <a:buSzPts val="3200"/>
              <a:buFont typeface="Times New Roma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4"/>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lt1"/>
                </a:solidFill>
                <a:latin typeface="Calibri"/>
                <a:ea typeface="Calibri"/>
                <a:cs typeface="Calibri"/>
                <a:sym typeface="Calibri"/>
              </a:defRPr>
            </a:lvl1pPr>
            <a:lvl2pPr indent="0" lvl="1" marL="0" algn="r">
              <a:spcBef>
                <a:spcPts val="0"/>
              </a:spcBef>
              <a:buNone/>
              <a:defRPr b="0" i="0" sz="1000" u="none" cap="none" strike="noStrike">
                <a:solidFill>
                  <a:schemeClr val="lt1"/>
                </a:solidFill>
                <a:latin typeface="Calibri"/>
                <a:ea typeface="Calibri"/>
                <a:cs typeface="Calibri"/>
                <a:sym typeface="Calibri"/>
              </a:defRPr>
            </a:lvl2pPr>
            <a:lvl3pPr indent="0" lvl="2" marL="0" algn="r">
              <a:spcBef>
                <a:spcPts val="0"/>
              </a:spcBef>
              <a:buNone/>
              <a:defRPr b="0" i="0" sz="1000" u="none" cap="none" strike="noStrike">
                <a:solidFill>
                  <a:schemeClr val="lt1"/>
                </a:solidFill>
                <a:latin typeface="Calibri"/>
                <a:ea typeface="Calibri"/>
                <a:cs typeface="Calibri"/>
                <a:sym typeface="Calibri"/>
              </a:defRPr>
            </a:lvl3pPr>
            <a:lvl4pPr indent="0" lvl="3" marL="0" algn="r">
              <a:spcBef>
                <a:spcPts val="0"/>
              </a:spcBef>
              <a:buNone/>
              <a:defRPr b="0" i="0" sz="1000" u="none" cap="none" strike="noStrike">
                <a:solidFill>
                  <a:schemeClr val="lt1"/>
                </a:solidFill>
                <a:latin typeface="Calibri"/>
                <a:ea typeface="Calibri"/>
                <a:cs typeface="Calibri"/>
                <a:sym typeface="Calibri"/>
              </a:defRPr>
            </a:lvl4pPr>
            <a:lvl5pPr indent="0" lvl="4" marL="0" algn="r">
              <a:spcBef>
                <a:spcPts val="0"/>
              </a:spcBef>
              <a:buNone/>
              <a:defRPr b="0" i="0" sz="1000" u="none" cap="none" strike="noStrike">
                <a:solidFill>
                  <a:schemeClr val="lt1"/>
                </a:solidFill>
                <a:latin typeface="Calibri"/>
                <a:ea typeface="Calibri"/>
                <a:cs typeface="Calibri"/>
                <a:sym typeface="Calibri"/>
              </a:defRPr>
            </a:lvl5pPr>
            <a:lvl6pPr indent="0" lvl="5" marL="0" algn="r">
              <a:spcBef>
                <a:spcPts val="0"/>
              </a:spcBef>
              <a:buNone/>
              <a:defRPr b="0" i="0" sz="1000" u="none" cap="none" strike="noStrike">
                <a:solidFill>
                  <a:schemeClr val="lt1"/>
                </a:solidFill>
                <a:latin typeface="Calibri"/>
                <a:ea typeface="Calibri"/>
                <a:cs typeface="Calibri"/>
                <a:sym typeface="Calibri"/>
              </a:defRPr>
            </a:lvl6pPr>
            <a:lvl7pPr indent="0" lvl="6" marL="0" algn="r">
              <a:spcBef>
                <a:spcPts val="0"/>
              </a:spcBef>
              <a:buNone/>
              <a:defRPr b="0" i="0" sz="1000" u="none" cap="none" strike="noStrike">
                <a:solidFill>
                  <a:schemeClr val="lt1"/>
                </a:solidFill>
                <a:latin typeface="Calibri"/>
                <a:ea typeface="Calibri"/>
                <a:cs typeface="Calibri"/>
                <a:sym typeface="Calibri"/>
              </a:defRPr>
            </a:lvl7pPr>
            <a:lvl8pPr indent="0" lvl="7" marL="0" algn="r">
              <a:spcBef>
                <a:spcPts val="0"/>
              </a:spcBef>
              <a:buNone/>
              <a:defRPr b="0" i="0" sz="1000" u="none" cap="none" strike="noStrike">
                <a:solidFill>
                  <a:schemeClr val="lt1"/>
                </a:solidFill>
                <a:latin typeface="Calibri"/>
                <a:ea typeface="Calibri"/>
                <a:cs typeface="Calibri"/>
                <a:sym typeface="Calibri"/>
              </a:defRPr>
            </a:lvl8pPr>
            <a:lvl9pPr indent="0" lvl="8" mar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3" name="Google Shape;123;p24"/>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solidFill>
                  <a:schemeClr val="lt1"/>
                </a:solidFill>
              </a:defRPr>
            </a:lvl1pPr>
            <a:lvl2pPr lvl="1" algn="ctr">
              <a:spcBef>
                <a:spcPts val="0"/>
              </a:spcBef>
              <a:spcAft>
                <a:spcPts val="0"/>
              </a:spcAft>
              <a:buSzPts val="1400"/>
              <a:buNone/>
              <a:defRPr>
                <a:solidFill>
                  <a:schemeClr val="lt1"/>
                </a:solidFill>
              </a:defRPr>
            </a:lvl2pPr>
            <a:lvl3pPr lvl="2" algn="ctr">
              <a:spcBef>
                <a:spcPts val="0"/>
              </a:spcBef>
              <a:spcAft>
                <a:spcPts val="0"/>
              </a:spcAft>
              <a:buSzPts val="1400"/>
              <a:buNone/>
              <a:defRPr>
                <a:solidFill>
                  <a:schemeClr val="lt1"/>
                </a:solidFill>
              </a:defRPr>
            </a:lvl3pPr>
            <a:lvl4pPr lvl="3" algn="ctr">
              <a:spcBef>
                <a:spcPts val="0"/>
              </a:spcBef>
              <a:spcAft>
                <a:spcPts val="0"/>
              </a:spcAft>
              <a:buSzPts val="1400"/>
              <a:buNone/>
              <a:defRPr>
                <a:solidFill>
                  <a:schemeClr val="lt1"/>
                </a:solidFill>
              </a:defRPr>
            </a:lvl4pPr>
            <a:lvl5pPr lvl="4" algn="ctr">
              <a:spcBef>
                <a:spcPts val="0"/>
              </a:spcBef>
              <a:spcAft>
                <a:spcPts val="0"/>
              </a:spcAft>
              <a:buSzPts val="1400"/>
              <a:buNone/>
              <a:defRPr>
                <a:solidFill>
                  <a:schemeClr val="lt1"/>
                </a:solidFill>
              </a:defRPr>
            </a:lvl5pPr>
            <a:lvl6pPr lvl="5" algn="ctr">
              <a:spcBef>
                <a:spcPts val="0"/>
              </a:spcBef>
              <a:spcAft>
                <a:spcPts val="0"/>
              </a:spcAft>
              <a:buSzPts val="1400"/>
              <a:buNone/>
              <a:defRPr>
                <a:solidFill>
                  <a:schemeClr val="lt1"/>
                </a:solidFill>
              </a:defRPr>
            </a:lvl6pPr>
            <a:lvl7pPr lvl="6" algn="ctr">
              <a:spcBef>
                <a:spcPts val="0"/>
              </a:spcBef>
              <a:spcAft>
                <a:spcPts val="0"/>
              </a:spcAft>
              <a:buSzPts val="1400"/>
              <a:buNone/>
              <a:defRPr>
                <a:solidFill>
                  <a:schemeClr val="lt1"/>
                </a:solidFill>
              </a:defRPr>
            </a:lvl7pPr>
            <a:lvl8pPr lvl="7" algn="ctr">
              <a:spcBef>
                <a:spcPts val="0"/>
              </a:spcBef>
              <a:spcAft>
                <a:spcPts val="0"/>
              </a:spcAft>
              <a:buSzPts val="1400"/>
              <a:buNone/>
              <a:defRPr>
                <a:solidFill>
                  <a:schemeClr val="lt1"/>
                </a:solidFill>
              </a:defRPr>
            </a:lvl8pPr>
            <a:lvl9pPr lvl="8" algn="ctr">
              <a:spcBef>
                <a:spcPts val="0"/>
              </a:spcBef>
              <a:spcAft>
                <a:spcPts val="0"/>
              </a:spcAft>
              <a:buSzPts val="1400"/>
              <a:buNone/>
              <a:defRPr>
                <a:solidFill>
                  <a:schemeClr val="lt1"/>
                </a:solidFill>
              </a:defRPr>
            </a:lvl9pPr>
          </a:lstStyle>
          <a:p/>
        </p:txBody>
      </p:sp>
      <p:sp>
        <p:nvSpPr>
          <p:cNvPr id="124" name="Google Shape;124;p24"/>
          <p:cNvSpPr txBox="1"/>
          <p:nvPr>
            <p:ph idx="5" type="body"/>
          </p:nvPr>
        </p:nvSpPr>
        <p:spPr>
          <a:xfrm>
            <a:off x="4315893" y="4291013"/>
            <a:ext cx="3567110" cy="1766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b="0" i="0">
                <a:solidFill>
                  <a:schemeClr val="lt1"/>
                </a:solidFill>
              </a:defRPr>
            </a:lvl1pPr>
            <a:lvl2pPr indent="-228600" lvl="1" marL="914400" algn="l">
              <a:lnSpc>
                <a:spcPct val="100000"/>
              </a:lnSpc>
              <a:spcBef>
                <a:spcPts val="0"/>
              </a:spcBef>
              <a:spcAft>
                <a:spcPts val="0"/>
              </a:spcAft>
              <a:buSzPts val="1800"/>
              <a:buFont typeface="Calibri"/>
              <a:buNone/>
              <a:defRPr b="1" i="0" sz="1800">
                <a:solidFill>
                  <a:schemeClr val="lt1"/>
                </a:solidFill>
              </a:defRPr>
            </a:lvl2pPr>
            <a:lvl3pPr indent="-228600" lvl="2" marL="1371600" algn="l">
              <a:lnSpc>
                <a:spcPct val="100000"/>
              </a:lnSpc>
              <a:spcBef>
                <a:spcPts val="1600"/>
              </a:spcBef>
              <a:spcAft>
                <a:spcPts val="0"/>
              </a:spcAft>
              <a:buSzPts val="1600"/>
              <a:buNone/>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solidFill>
                  <a:schemeClr val="lt1"/>
                </a:solidFill>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sp>
        <p:nvSpPr>
          <p:cNvPr id="125" name="Google Shape;125;p24"/>
          <p:cNvSpPr txBox="1"/>
          <p:nvPr>
            <p:ph idx="6" type="body"/>
          </p:nvPr>
        </p:nvSpPr>
        <p:spPr>
          <a:xfrm>
            <a:off x="8172998" y="4291013"/>
            <a:ext cx="3567110" cy="1766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b="0" i="0">
                <a:solidFill>
                  <a:schemeClr val="lt1"/>
                </a:solidFill>
              </a:defRPr>
            </a:lvl1pPr>
            <a:lvl2pPr indent="-228600" lvl="1" marL="914400" algn="l">
              <a:lnSpc>
                <a:spcPct val="100000"/>
              </a:lnSpc>
              <a:spcBef>
                <a:spcPts val="0"/>
              </a:spcBef>
              <a:spcAft>
                <a:spcPts val="0"/>
              </a:spcAft>
              <a:buSzPts val="1800"/>
              <a:buFont typeface="Calibri"/>
              <a:buNone/>
              <a:defRPr b="1" i="0" sz="1800">
                <a:solidFill>
                  <a:schemeClr val="lt1"/>
                </a:solidFill>
              </a:defRPr>
            </a:lvl2pPr>
            <a:lvl3pPr indent="-228600" lvl="2" marL="1371600" algn="l">
              <a:lnSpc>
                <a:spcPct val="100000"/>
              </a:lnSpc>
              <a:spcBef>
                <a:spcPts val="1600"/>
              </a:spcBef>
              <a:spcAft>
                <a:spcPts val="0"/>
              </a:spcAft>
              <a:buSzPts val="1600"/>
              <a:buNone/>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solidFill>
                  <a:schemeClr val="lt1"/>
                </a:solidFill>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pic>
        <p:nvPicPr>
          <p:cNvPr descr="A picture containing text&#10;&#10;Description automatically generated" id="126" name="Google Shape;126;p24"/>
          <p:cNvPicPr preferRelativeResize="0"/>
          <p:nvPr/>
        </p:nvPicPr>
        <p:blipFill rotWithShape="1">
          <a:blip r:embed="rId2">
            <a:alphaModFix/>
          </a:blip>
          <a:srcRect b="0" l="0" r="0" t="0"/>
          <a:stretch/>
        </p:blipFill>
        <p:spPr>
          <a:xfrm>
            <a:off x="464475" y="6337890"/>
            <a:ext cx="1392460" cy="2102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col image captions_clay">
  <p:cSld name="content 3col image captions_clay">
    <p:bg>
      <p:bgPr>
        <a:solidFill>
          <a:schemeClr val="accent2"/>
        </a:solidFill>
      </p:bgPr>
    </p:bg>
    <p:spTree>
      <p:nvGrpSpPr>
        <p:cNvPr id="127" name="Shape 127"/>
        <p:cNvGrpSpPr/>
        <p:nvPr/>
      </p:nvGrpSpPr>
      <p:grpSpPr>
        <a:xfrm>
          <a:off x="0" y="0"/>
          <a:ext cx="0" cy="0"/>
          <a:chOff x="0" y="0"/>
          <a:chExt cx="0" cy="0"/>
        </a:xfrm>
      </p:grpSpPr>
      <p:sp>
        <p:nvSpPr>
          <p:cNvPr id="128" name="Google Shape;128;p25"/>
          <p:cNvSpPr/>
          <p:nvPr>
            <p:ph idx="2" type="pic"/>
          </p:nvPr>
        </p:nvSpPr>
        <p:spPr>
          <a:xfrm>
            <a:off x="8162926" y="1687513"/>
            <a:ext cx="3567111" cy="2356949"/>
          </a:xfrm>
          <a:prstGeom prst="rect">
            <a:avLst/>
          </a:prstGeom>
          <a:solidFill>
            <a:srgbClr val="CCCCCC"/>
          </a:solidFill>
          <a:ln>
            <a:noFill/>
          </a:ln>
        </p:spPr>
      </p:sp>
      <p:sp>
        <p:nvSpPr>
          <p:cNvPr id="129" name="Google Shape;129;p25"/>
          <p:cNvSpPr/>
          <p:nvPr>
            <p:ph idx="3" type="pic"/>
          </p:nvPr>
        </p:nvSpPr>
        <p:spPr>
          <a:xfrm>
            <a:off x="458790" y="1687513"/>
            <a:ext cx="3567110" cy="2356949"/>
          </a:xfrm>
          <a:prstGeom prst="rect">
            <a:avLst/>
          </a:prstGeom>
          <a:solidFill>
            <a:srgbClr val="CCCCCC"/>
          </a:solidFill>
          <a:ln>
            <a:noFill/>
          </a:ln>
        </p:spPr>
      </p:sp>
      <p:sp>
        <p:nvSpPr>
          <p:cNvPr id="130" name="Google Shape;130;p25"/>
          <p:cNvSpPr txBox="1"/>
          <p:nvPr>
            <p:ph idx="1" type="body"/>
          </p:nvPr>
        </p:nvSpPr>
        <p:spPr>
          <a:xfrm>
            <a:off x="458788" y="4291013"/>
            <a:ext cx="3567110" cy="1766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b="0" i="0">
                <a:solidFill>
                  <a:schemeClr val="lt1"/>
                </a:solidFill>
              </a:defRPr>
            </a:lvl1pPr>
            <a:lvl2pPr indent="-228600" lvl="1" marL="914400" algn="l">
              <a:lnSpc>
                <a:spcPct val="100000"/>
              </a:lnSpc>
              <a:spcBef>
                <a:spcPts val="0"/>
              </a:spcBef>
              <a:spcAft>
                <a:spcPts val="0"/>
              </a:spcAft>
              <a:buSzPts val="1800"/>
              <a:buFont typeface="Calibri"/>
              <a:buNone/>
              <a:defRPr b="1" i="0" sz="1800">
                <a:solidFill>
                  <a:schemeClr val="lt1"/>
                </a:solidFill>
              </a:defRPr>
            </a:lvl2pPr>
            <a:lvl3pPr indent="-228600" lvl="2" marL="1371600" algn="l">
              <a:lnSpc>
                <a:spcPct val="100000"/>
              </a:lnSpc>
              <a:spcBef>
                <a:spcPts val="1600"/>
              </a:spcBef>
              <a:spcAft>
                <a:spcPts val="0"/>
              </a:spcAft>
              <a:buSzPts val="1600"/>
              <a:buNone/>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solidFill>
                  <a:schemeClr val="lt1"/>
                </a:solidFill>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sp>
        <p:nvSpPr>
          <p:cNvPr id="131" name="Google Shape;131;p25"/>
          <p:cNvSpPr/>
          <p:nvPr>
            <p:ph idx="4" type="pic"/>
          </p:nvPr>
        </p:nvSpPr>
        <p:spPr>
          <a:xfrm>
            <a:off x="4312444" y="1687513"/>
            <a:ext cx="3567111" cy="2356949"/>
          </a:xfrm>
          <a:prstGeom prst="rect">
            <a:avLst/>
          </a:prstGeom>
          <a:solidFill>
            <a:srgbClr val="CCCCCC"/>
          </a:solidFill>
          <a:ln>
            <a:noFill/>
          </a:ln>
        </p:spPr>
      </p:sp>
      <p:sp>
        <p:nvSpPr>
          <p:cNvPr id="132" name="Google Shape;132;p25"/>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lt1"/>
              </a:buClr>
              <a:buSzPts val="3200"/>
              <a:buFont typeface="Times New Roma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5"/>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lt1"/>
                </a:solidFill>
                <a:latin typeface="Calibri"/>
                <a:ea typeface="Calibri"/>
                <a:cs typeface="Calibri"/>
                <a:sym typeface="Calibri"/>
              </a:defRPr>
            </a:lvl1pPr>
            <a:lvl2pPr indent="0" lvl="1" marL="0" algn="r">
              <a:spcBef>
                <a:spcPts val="0"/>
              </a:spcBef>
              <a:buNone/>
              <a:defRPr b="0" i="0" sz="1000" u="none" cap="none" strike="noStrike">
                <a:solidFill>
                  <a:schemeClr val="lt1"/>
                </a:solidFill>
                <a:latin typeface="Calibri"/>
                <a:ea typeface="Calibri"/>
                <a:cs typeface="Calibri"/>
                <a:sym typeface="Calibri"/>
              </a:defRPr>
            </a:lvl2pPr>
            <a:lvl3pPr indent="0" lvl="2" marL="0" algn="r">
              <a:spcBef>
                <a:spcPts val="0"/>
              </a:spcBef>
              <a:buNone/>
              <a:defRPr b="0" i="0" sz="1000" u="none" cap="none" strike="noStrike">
                <a:solidFill>
                  <a:schemeClr val="lt1"/>
                </a:solidFill>
                <a:latin typeface="Calibri"/>
                <a:ea typeface="Calibri"/>
                <a:cs typeface="Calibri"/>
                <a:sym typeface="Calibri"/>
              </a:defRPr>
            </a:lvl3pPr>
            <a:lvl4pPr indent="0" lvl="3" marL="0" algn="r">
              <a:spcBef>
                <a:spcPts val="0"/>
              </a:spcBef>
              <a:buNone/>
              <a:defRPr b="0" i="0" sz="1000" u="none" cap="none" strike="noStrike">
                <a:solidFill>
                  <a:schemeClr val="lt1"/>
                </a:solidFill>
                <a:latin typeface="Calibri"/>
                <a:ea typeface="Calibri"/>
                <a:cs typeface="Calibri"/>
                <a:sym typeface="Calibri"/>
              </a:defRPr>
            </a:lvl4pPr>
            <a:lvl5pPr indent="0" lvl="4" marL="0" algn="r">
              <a:spcBef>
                <a:spcPts val="0"/>
              </a:spcBef>
              <a:buNone/>
              <a:defRPr b="0" i="0" sz="1000" u="none" cap="none" strike="noStrike">
                <a:solidFill>
                  <a:schemeClr val="lt1"/>
                </a:solidFill>
                <a:latin typeface="Calibri"/>
                <a:ea typeface="Calibri"/>
                <a:cs typeface="Calibri"/>
                <a:sym typeface="Calibri"/>
              </a:defRPr>
            </a:lvl5pPr>
            <a:lvl6pPr indent="0" lvl="5" marL="0" algn="r">
              <a:spcBef>
                <a:spcPts val="0"/>
              </a:spcBef>
              <a:buNone/>
              <a:defRPr b="0" i="0" sz="1000" u="none" cap="none" strike="noStrike">
                <a:solidFill>
                  <a:schemeClr val="lt1"/>
                </a:solidFill>
                <a:latin typeface="Calibri"/>
                <a:ea typeface="Calibri"/>
                <a:cs typeface="Calibri"/>
                <a:sym typeface="Calibri"/>
              </a:defRPr>
            </a:lvl6pPr>
            <a:lvl7pPr indent="0" lvl="6" marL="0" algn="r">
              <a:spcBef>
                <a:spcPts val="0"/>
              </a:spcBef>
              <a:buNone/>
              <a:defRPr b="0" i="0" sz="1000" u="none" cap="none" strike="noStrike">
                <a:solidFill>
                  <a:schemeClr val="lt1"/>
                </a:solidFill>
                <a:latin typeface="Calibri"/>
                <a:ea typeface="Calibri"/>
                <a:cs typeface="Calibri"/>
                <a:sym typeface="Calibri"/>
              </a:defRPr>
            </a:lvl7pPr>
            <a:lvl8pPr indent="0" lvl="7" marL="0" algn="r">
              <a:spcBef>
                <a:spcPts val="0"/>
              </a:spcBef>
              <a:buNone/>
              <a:defRPr b="0" i="0" sz="1000" u="none" cap="none" strike="noStrike">
                <a:solidFill>
                  <a:schemeClr val="lt1"/>
                </a:solidFill>
                <a:latin typeface="Calibri"/>
                <a:ea typeface="Calibri"/>
                <a:cs typeface="Calibri"/>
                <a:sym typeface="Calibri"/>
              </a:defRPr>
            </a:lvl8pPr>
            <a:lvl9pPr indent="0" lvl="8" mar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p25"/>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solidFill>
                  <a:schemeClr val="lt1"/>
                </a:solidFill>
              </a:defRPr>
            </a:lvl1pPr>
            <a:lvl2pPr lvl="1" algn="ctr">
              <a:spcBef>
                <a:spcPts val="0"/>
              </a:spcBef>
              <a:spcAft>
                <a:spcPts val="0"/>
              </a:spcAft>
              <a:buSzPts val="1400"/>
              <a:buNone/>
              <a:defRPr>
                <a:solidFill>
                  <a:schemeClr val="lt1"/>
                </a:solidFill>
              </a:defRPr>
            </a:lvl2pPr>
            <a:lvl3pPr lvl="2" algn="ctr">
              <a:spcBef>
                <a:spcPts val="0"/>
              </a:spcBef>
              <a:spcAft>
                <a:spcPts val="0"/>
              </a:spcAft>
              <a:buSzPts val="1400"/>
              <a:buNone/>
              <a:defRPr>
                <a:solidFill>
                  <a:schemeClr val="lt1"/>
                </a:solidFill>
              </a:defRPr>
            </a:lvl3pPr>
            <a:lvl4pPr lvl="3" algn="ctr">
              <a:spcBef>
                <a:spcPts val="0"/>
              </a:spcBef>
              <a:spcAft>
                <a:spcPts val="0"/>
              </a:spcAft>
              <a:buSzPts val="1400"/>
              <a:buNone/>
              <a:defRPr>
                <a:solidFill>
                  <a:schemeClr val="lt1"/>
                </a:solidFill>
              </a:defRPr>
            </a:lvl4pPr>
            <a:lvl5pPr lvl="4" algn="ctr">
              <a:spcBef>
                <a:spcPts val="0"/>
              </a:spcBef>
              <a:spcAft>
                <a:spcPts val="0"/>
              </a:spcAft>
              <a:buSzPts val="1400"/>
              <a:buNone/>
              <a:defRPr>
                <a:solidFill>
                  <a:schemeClr val="lt1"/>
                </a:solidFill>
              </a:defRPr>
            </a:lvl5pPr>
            <a:lvl6pPr lvl="5" algn="ctr">
              <a:spcBef>
                <a:spcPts val="0"/>
              </a:spcBef>
              <a:spcAft>
                <a:spcPts val="0"/>
              </a:spcAft>
              <a:buSzPts val="1400"/>
              <a:buNone/>
              <a:defRPr>
                <a:solidFill>
                  <a:schemeClr val="lt1"/>
                </a:solidFill>
              </a:defRPr>
            </a:lvl6pPr>
            <a:lvl7pPr lvl="6" algn="ctr">
              <a:spcBef>
                <a:spcPts val="0"/>
              </a:spcBef>
              <a:spcAft>
                <a:spcPts val="0"/>
              </a:spcAft>
              <a:buSzPts val="1400"/>
              <a:buNone/>
              <a:defRPr>
                <a:solidFill>
                  <a:schemeClr val="lt1"/>
                </a:solidFill>
              </a:defRPr>
            </a:lvl7pPr>
            <a:lvl8pPr lvl="7" algn="ctr">
              <a:spcBef>
                <a:spcPts val="0"/>
              </a:spcBef>
              <a:spcAft>
                <a:spcPts val="0"/>
              </a:spcAft>
              <a:buSzPts val="1400"/>
              <a:buNone/>
              <a:defRPr>
                <a:solidFill>
                  <a:schemeClr val="lt1"/>
                </a:solidFill>
              </a:defRPr>
            </a:lvl8pPr>
            <a:lvl9pPr lvl="8" algn="ctr">
              <a:spcBef>
                <a:spcPts val="0"/>
              </a:spcBef>
              <a:spcAft>
                <a:spcPts val="0"/>
              </a:spcAft>
              <a:buSzPts val="1400"/>
              <a:buNone/>
              <a:defRPr>
                <a:solidFill>
                  <a:schemeClr val="lt1"/>
                </a:solidFill>
              </a:defRPr>
            </a:lvl9pPr>
          </a:lstStyle>
          <a:p/>
        </p:txBody>
      </p:sp>
      <p:sp>
        <p:nvSpPr>
          <p:cNvPr id="135" name="Google Shape;135;p25"/>
          <p:cNvSpPr txBox="1"/>
          <p:nvPr>
            <p:ph idx="5" type="body"/>
          </p:nvPr>
        </p:nvSpPr>
        <p:spPr>
          <a:xfrm>
            <a:off x="4315893" y="4291013"/>
            <a:ext cx="3567110" cy="1766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b="0" i="0">
                <a:solidFill>
                  <a:schemeClr val="lt1"/>
                </a:solidFill>
              </a:defRPr>
            </a:lvl1pPr>
            <a:lvl2pPr indent="-228600" lvl="1" marL="914400" algn="l">
              <a:lnSpc>
                <a:spcPct val="100000"/>
              </a:lnSpc>
              <a:spcBef>
                <a:spcPts val="0"/>
              </a:spcBef>
              <a:spcAft>
                <a:spcPts val="0"/>
              </a:spcAft>
              <a:buSzPts val="1800"/>
              <a:buFont typeface="Calibri"/>
              <a:buNone/>
              <a:defRPr b="1" i="0" sz="1800">
                <a:solidFill>
                  <a:schemeClr val="lt1"/>
                </a:solidFill>
              </a:defRPr>
            </a:lvl2pPr>
            <a:lvl3pPr indent="-228600" lvl="2" marL="1371600" algn="l">
              <a:lnSpc>
                <a:spcPct val="100000"/>
              </a:lnSpc>
              <a:spcBef>
                <a:spcPts val="1600"/>
              </a:spcBef>
              <a:spcAft>
                <a:spcPts val="0"/>
              </a:spcAft>
              <a:buSzPts val="1600"/>
              <a:buNone/>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solidFill>
                  <a:schemeClr val="lt1"/>
                </a:solidFill>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sp>
        <p:nvSpPr>
          <p:cNvPr id="136" name="Google Shape;136;p25"/>
          <p:cNvSpPr txBox="1"/>
          <p:nvPr>
            <p:ph idx="6" type="body"/>
          </p:nvPr>
        </p:nvSpPr>
        <p:spPr>
          <a:xfrm>
            <a:off x="8172998" y="4291013"/>
            <a:ext cx="3567110" cy="17668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b="0" i="0">
                <a:solidFill>
                  <a:schemeClr val="lt1"/>
                </a:solidFill>
              </a:defRPr>
            </a:lvl1pPr>
            <a:lvl2pPr indent="-228600" lvl="1" marL="914400" algn="l">
              <a:lnSpc>
                <a:spcPct val="100000"/>
              </a:lnSpc>
              <a:spcBef>
                <a:spcPts val="0"/>
              </a:spcBef>
              <a:spcAft>
                <a:spcPts val="0"/>
              </a:spcAft>
              <a:buSzPts val="1800"/>
              <a:buFont typeface="Calibri"/>
              <a:buNone/>
              <a:defRPr b="1" i="0" sz="1800">
                <a:solidFill>
                  <a:schemeClr val="lt1"/>
                </a:solidFill>
              </a:defRPr>
            </a:lvl2pPr>
            <a:lvl3pPr indent="-228600" lvl="2" marL="1371600" algn="l">
              <a:lnSpc>
                <a:spcPct val="100000"/>
              </a:lnSpc>
              <a:spcBef>
                <a:spcPts val="1600"/>
              </a:spcBef>
              <a:spcAft>
                <a:spcPts val="0"/>
              </a:spcAft>
              <a:buSzPts val="1600"/>
              <a:buNone/>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solidFill>
                  <a:schemeClr val="lt1"/>
                </a:solidFill>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pic>
        <p:nvPicPr>
          <p:cNvPr descr="A picture containing text&#10;&#10;Description automatically generated" id="137" name="Google Shape;137;p25"/>
          <p:cNvPicPr preferRelativeResize="0"/>
          <p:nvPr/>
        </p:nvPicPr>
        <p:blipFill rotWithShape="1">
          <a:blip r:embed="rId2">
            <a:alphaModFix/>
          </a:blip>
          <a:srcRect b="0" l="0" r="0" t="0"/>
          <a:stretch/>
        </p:blipFill>
        <p:spPr>
          <a:xfrm>
            <a:off x="464475" y="6337890"/>
            <a:ext cx="1392460" cy="2102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col">
  <p:cSld name="content 4col">
    <p:spTree>
      <p:nvGrpSpPr>
        <p:cNvPr id="138" name="Shape 138"/>
        <p:cNvGrpSpPr/>
        <p:nvPr/>
      </p:nvGrpSpPr>
      <p:grpSpPr>
        <a:xfrm>
          <a:off x="0" y="0"/>
          <a:ext cx="0" cy="0"/>
          <a:chOff x="0" y="0"/>
          <a:chExt cx="0" cy="0"/>
        </a:xfrm>
      </p:grpSpPr>
      <p:sp>
        <p:nvSpPr>
          <p:cNvPr id="139" name="Google Shape;139;p26"/>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26"/>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1" name="Google Shape;141;p26"/>
          <p:cNvSpPr txBox="1"/>
          <p:nvPr>
            <p:ph idx="1" type="body"/>
          </p:nvPr>
        </p:nvSpPr>
        <p:spPr>
          <a:xfrm>
            <a:off x="461963" y="1687513"/>
            <a:ext cx="2581275"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Font typeface="Calibri"/>
              <a:buNone/>
              <a:defRPr sz="1800"/>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42" name="Google Shape;142;p26"/>
          <p:cNvSpPr txBox="1"/>
          <p:nvPr>
            <p:ph idx="2" type="body"/>
          </p:nvPr>
        </p:nvSpPr>
        <p:spPr>
          <a:xfrm>
            <a:off x="3370054" y="1687513"/>
            <a:ext cx="2581275"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Font typeface="Calibri"/>
              <a:buNone/>
              <a:defRPr sz="1800"/>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43" name="Google Shape;143;p26"/>
          <p:cNvSpPr txBox="1"/>
          <p:nvPr>
            <p:ph idx="3" type="body"/>
          </p:nvPr>
        </p:nvSpPr>
        <p:spPr>
          <a:xfrm>
            <a:off x="6248165" y="1687513"/>
            <a:ext cx="2581275"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Font typeface="Calibri"/>
              <a:buNone/>
              <a:defRPr sz="1800"/>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44" name="Google Shape;144;p26"/>
          <p:cNvSpPr txBox="1"/>
          <p:nvPr>
            <p:ph idx="4" type="body"/>
          </p:nvPr>
        </p:nvSpPr>
        <p:spPr>
          <a:xfrm>
            <a:off x="9148995" y="1687513"/>
            <a:ext cx="2581275"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Font typeface="Calibri"/>
              <a:buNone/>
              <a:defRPr sz="1800"/>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45" name="Google Shape;145;p26"/>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46" name="Google Shape;146;p26"/>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col_imageL">
  <p:cSld name="content_2col_imageL">
    <p:bg>
      <p:bgPr>
        <a:solidFill>
          <a:schemeClr val="lt1"/>
        </a:solidFill>
      </p:bgPr>
    </p:bg>
    <p:spTree>
      <p:nvGrpSpPr>
        <p:cNvPr id="147" name="Shape 147"/>
        <p:cNvGrpSpPr/>
        <p:nvPr/>
      </p:nvGrpSpPr>
      <p:grpSpPr>
        <a:xfrm>
          <a:off x="0" y="0"/>
          <a:ext cx="0" cy="0"/>
          <a:chOff x="0" y="0"/>
          <a:chExt cx="0" cy="0"/>
        </a:xfrm>
      </p:grpSpPr>
      <p:sp>
        <p:nvSpPr>
          <p:cNvPr id="148" name="Google Shape;148;p27"/>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27"/>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0" name="Google Shape;150;p27"/>
          <p:cNvSpPr txBox="1"/>
          <p:nvPr>
            <p:ph type="title"/>
          </p:nvPr>
        </p:nvSpPr>
        <p:spPr>
          <a:xfrm>
            <a:off x="6243638" y="412750"/>
            <a:ext cx="5486400" cy="1019142"/>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7"/>
          <p:cNvSpPr txBox="1"/>
          <p:nvPr>
            <p:ph idx="1" type="body"/>
          </p:nvPr>
        </p:nvSpPr>
        <p:spPr>
          <a:xfrm>
            <a:off x="6243638" y="1687513"/>
            <a:ext cx="5486399"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52" name="Google Shape;152;p27"/>
          <p:cNvSpPr/>
          <p:nvPr>
            <p:ph idx="2" type="pic"/>
          </p:nvPr>
        </p:nvSpPr>
        <p:spPr>
          <a:xfrm>
            <a:off x="0" y="0"/>
            <a:ext cx="5948363" cy="6057899"/>
          </a:xfrm>
          <a:prstGeom prst="rect">
            <a:avLst/>
          </a:prstGeom>
          <a:solidFill>
            <a:srgbClr val="D8D8D8"/>
          </a:solidFill>
          <a:ln>
            <a:noFill/>
          </a:ln>
        </p:spPr>
      </p:sp>
      <p:pic>
        <p:nvPicPr>
          <p:cNvPr id="153" name="Google Shape;153;p27"/>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col">
  <p:cSld name="content_2col">
    <p:bg>
      <p:bgPr>
        <a:solidFill>
          <a:schemeClr val="lt1"/>
        </a:solidFill>
      </p:bgPr>
    </p:bg>
    <p:spTree>
      <p:nvGrpSpPr>
        <p:cNvPr id="21" name="Shape 21"/>
        <p:cNvGrpSpPr/>
        <p:nvPr/>
      </p:nvGrpSpPr>
      <p:grpSpPr>
        <a:xfrm>
          <a:off x="0" y="0"/>
          <a:ext cx="0" cy="0"/>
          <a:chOff x="0" y="0"/>
          <a:chExt cx="0" cy="0"/>
        </a:xfrm>
      </p:grpSpPr>
      <p:sp>
        <p:nvSpPr>
          <p:cNvPr id="22" name="Google Shape;22;p10"/>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10"/>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10"/>
          <p:cNvSpPr txBox="1"/>
          <p:nvPr>
            <p:ph idx="1" type="body"/>
          </p:nvPr>
        </p:nvSpPr>
        <p:spPr>
          <a:xfrm>
            <a:off x="471488" y="1687513"/>
            <a:ext cx="5476875"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25" name="Google Shape;25;p10"/>
          <p:cNvSpPr txBox="1"/>
          <p:nvPr>
            <p:ph idx="2" type="body"/>
          </p:nvPr>
        </p:nvSpPr>
        <p:spPr>
          <a:xfrm>
            <a:off x="6248173" y="1687513"/>
            <a:ext cx="5476875"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26" name="Google Shape;26;p10"/>
          <p:cNvSpPr txBox="1"/>
          <p:nvPr>
            <p:ph type="title"/>
          </p:nvPr>
        </p:nvSpPr>
        <p:spPr>
          <a:xfrm>
            <a:off x="461964" y="412749"/>
            <a:ext cx="11268074" cy="1014414"/>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7" name="Google Shape;27;p10"/>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col_4images">
  <p:cSld name="content_1col_4images">
    <p:bg>
      <p:bgPr>
        <a:solidFill>
          <a:schemeClr val="lt1"/>
        </a:solidFill>
      </p:bgPr>
    </p:bg>
    <p:spTree>
      <p:nvGrpSpPr>
        <p:cNvPr id="154" name="Shape 154"/>
        <p:cNvGrpSpPr/>
        <p:nvPr/>
      </p:nvGrpSpPr>
      <p:grpSpPr>
        <a:xfrm>
          <a:off x="0" y="0"/>
          <a:ext cx="0" cy="0"/>
          <a:chOff x="0" y="0"/>
          <a:chExt cx="0" cy="0"/>
        </a:xfrm>
      </p:grpSpPr>
      <p:sp>
        <p:nvSpPr>
          <p:cNvPr id="155" name="Google Shape;155;p28"/>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56" name="Google Shape;156;p28"/>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7" name="Google Shape;157;p28"/>
          <p:cNvSpPr txBox="1"/>
          <p:nvPr>
            <p:ph type="title"/>
          </p:nvPr>
        </p:nvSpPr>
        <p:spPr>
          <a:xfrm>
            <a:off x="461964" y="412750"/>
            <a:ext cx="5486399" cy="10223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28"/>
          <p:cNvSpPr txBox="1"/>
          <p:nvPr>
            <p:ph idx="1" type="body"/>
          </p:nvPr>
        </p:nvSpPr>
        <p:spPr>
          <a:xfrm>
            <a:off x="461963" y="1687513"/>
            <a:ext cx="5486400"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59" name="Google Shape;159;p28"/>
          <p:cNvSpPr/>
          <p:nvPr>
            <p:ph idx="2" type="pic"/>
          </p:nvPr>
        </p:nvSpPr>
        <p:spPr>
          <a:xfrm>
            <a:off x="6243637" y="2612570"/>
            <a:ext cx="2602365" cy="3445329"/>
          </a:xfrm>
          <a:prstGeom prst="rect">
            <a:avLst/>
          </a:prstGeom>
          <a:solidFill>
            <a:srgbClr val="D8D8D8"/>
          </a:solidFill>
          <a:ln>
            <a:noFill/>
          </a:ln>
        </p:spPr>
      </p:sp>
      <p:sp>
        <p:nvSpPr>
          <p:cNvPr id="160" name="Google Shape;160;p28"/>
          <p:cNvSpPr/>
          <p:nvPr>
            <p:ph idx="3" type="pic"/>
          </p:nvPr>
        </p:nvSpPr>
        <p:spPr>
          <a:xfrm>
            <a:off x="9127671" y="4212771"/>
            <a:ext cx="2602365" cy="1845128"/>
          </a:xfrm>
          <a:prstGeom prst="rect">
            <a:avLst/>
          </a:prstGeom>
          <a:solidFill>
            <a:srgbClr val="D8D8D8"/>
          </a:solidFill>
          <a:ln>
            <a:noFill/>
          </a:ln>
        </p:spPr>
      </p:sp>
      <p:sp>
        <p:nvSpPr>
          <p:cNvPr id="161" name="Google Shape;161;p28"/>
          <p:cNvSpPr/>
          <p:nvPr>
            <p:ph idx="4" type="pic"/>
          </p:nvPr>
        </p:nvSpPr>
        <p:spPr>
          <a:xfrm>
            <a:off x="6243637" y="412750"/>
            <a:ext cx="2602365" cy="1914069"/>
          </a:xfrm>
          <a:prstGeom prst="rect">
            <a:avLst/>
          </a:prstGeom>
          <a:solidFill>
            <a:srgbClr val="D8D8D8"/>
          </a:solidFill>
          <a:ln>
            <a:noFill/>
          </a:ln>
        </p:spPr>
      </p:sp>
      <p:sp>
        <p:nvSpPr>
          <p:cNvPr id="162" name="Google Shape;162;p28"/>
          <p:cNvSpPr/>
          <p:nvPr>
            <p:ph idx="5" type="pic"/>
          </p:nvPr>
        </p:nvSpPr>
        <p:spPr>
          <a:xfrm>
            <a:off x="9127671" y="412750"/>
            <a:ext cx="2602365" cy="3511062"/>
          </a:xfrm>
          <a:prstGeom prst="rect">
            <a:avLst/>
          </a:prstGeom>
          <a:solidFill>
            <a:srgbClr val="D8D8D8"/>
          </a:solidFill>
          <a:ln>
            <a:noFill/>
          </a:ln>
        </p:spPr>
      </p:sp>
      <p:pic>
        <p:nvPicPr>
          <p:cNvPr id="163" name="Google Shape;163;p28"/>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3col_imageR_red">
  <p:cSld name="content_2/3col_imageR_red">
    <p:bg>
      <p:bgPr>
        <a:solidFill>
          <a:schemeClr val="accent1"/>
        </a:solidFill>
      </p:bgPr>
    </p:bg>
    <p:spTree>
      <p:nvGrpSpPr>
        <p:cNvPr id="164" name="Shape 164"/>
        <p:cNvGrpSpPr/>
        <p:nvPr/>
      </p:nvGrpSpPr>
      <p:grpSpPr>
        <a:xfrm>
          <a:off x="0" y="0"/>
          <a:ext cx="0" cy="0"/>
          <a:chOff x="0" y="0"/>
          <a:chExt cx="0" cy="0"/>
        </a:xfrm>
      </p:grpSpPr>
      <p:sp>
        <p:nvSpPr>
          <p:cNvPr id="165" name="Google Shape;165;p29"/>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lt1"/>
                </a:solidFill>
                <a:latin typeface="Calibri"/>
                <a:ea typeface="Calibri"/>
                <a:cs typeface="Calibri"/>
                <a:sym typeface="Calibri"/>
              </a:defRPr>
            </a:lvl1pPr>
            <a:lvl2pPr indent="0" lvl="1" marL="0" algn="r">
              <a:spcBef>
                <a:spcPts val="0"/>
              </a:spcBef>
              <a:buNone/>
              <a:defRPr b="0" i="0" sz="1000" u="none" cap="none" strike="noStrike">
                <a:solidFill>
                  <a:schemeClr val="lt1"/>
                </a:solidFill>
                <a:latin typeface="Calibri"/>
                <a:ea typeface="Calibri"/>
                <a:cs typeface="Calibri"/>
                <a:sym typeface="Calibri"/>
              </a:defRPr>
            </a:lvl2pPr>
            <a:lvl3pPr indent="0" lvl="2" marL="0" algn="r">
              <a:spcBef>
                <a:spcPts val="0"/>
              </a:spcBef>
              <a:buNone/>
              <a:defRPr b="0" i="0" sz="1000" u="none" cap="none" strike="noStrike">
                <a:solidFill>
                  <a:schemeClr val="lt1"/>
                </a:solidFill>
                <a:latin typeface="Calibri"/>
                <a:ea typeface="Calibri"/>
                <a:cs typeface="Calibri"/>
                <a:sym typeface="Calibri"/>
              </a:defRPr>
            </a:lvl3pPr>
            <a:lvl4pPr indent="0" lvl="3" marL="0" algn="r">
              <a:spcBef>
                <a:spcPts val="0"/>
              </a:spcBef>
              <a:buNone/>
              <a:defRPr b="0" i="0" sz="1000" u="none" cap="none" strike="noStrike">
                <a:solidFill>
                  <a:schemeClr val="lt1"/>
                </a:solidFill>
                <a:latin typeface="Calibri"/>
                <a:ea typeface="Calibri"/>
                <a:cs typeface="Calibri"/>
                <a:sym typeface="Calibri"/>
              </a:defRPr>
            </a:lvl4pPr>
            <a:lvl5pPr indent="0" lvl="4" marL="0" algn="r">
              <a:spcBef>
                <a:spcPts val="0"/>
              </a:spcBef>
              <a:buNone/>
              <a:defRPr b="0" i="0" sz="1000" u="none" cap="none" strike="noStrike">
                <a:solidFill>
                  <a:schemeClr val="lt1"/>
                </a:solidFill>
                <a:latin typeface="Calibri"/>
                <a:ea typeface="Calibri"/>
                <a:cs typeface="Calibri"/>
                <a:sym typeface="Calibri"/>
              </a:defRPr>
            </a:lvl5pPr>
            <a:lvl6pPr indent="0" lvl="5" marL="0" algn="r">
              <a:spcBef>
                <a:spcPts val="0"/>
              </a:spcBef>
              <a:buNone/>
              <a:defRPr b="0" i="0" sz="1000" u="none" cap="none" strike="noStrike">
                <a:solidFill>
                  <a:schemeClr val="lt1"/>
                </a:solidFill>
                <a:latin typeface="Calibri"/>
                <a:ea typeface="Calibri"/>
                <a:cs typeface="Calibri"/>
                <a:sym typeface="Calibri"/>
              </a:defRPr>
            </a:lvl6pPr>
            <a:lvl7pPr indent="0" lvl="6" marL="0" algn="r">
              <a:spcBef>
                <a:spcPts val="0"/>
              </a:spcBef>
              <a:buNone/>
              <a:defRPr b="0" i="0" sz="1000" u="none" cap="none" strike="noStrike">
                <a:solidFill>
                  <a:schemeClr val="lt1"/>
                </a:solidFill>
                <a:latin typeface="Calibri"/>
                <a:ea typeface="Calibri"/>
                <a:cs typeface="Calibri"/>
                <a:sym typeface="Calibri"/>
              </a:defRPr>
            </a:lvl7pPr>
            <a:lvl8pPr indent="0" lvl="7" marL="0" algn="r">
              <a:spcBef>
                <a:spcPts val="0"/>
              </a:spcBef>
              <a:buNone/>
              <a:defRPr b="0" i="0" sz="1000" u="none" cap="none" strike="noStrike">
                <a:solidFill>
                  <a:schemeClr val="lt1"/>
                </a:solidFill>
                <a:latin typeface="Calibri"/>
                <a:ea typeface="Calibri"/>
                <a:cs typeface="Calibri"/>
                <a:sym typeface="Calibri"/>
              </a:defRPr>
            </a:lvl8pPr>
            <a:lvl9pPr indent="0" lvl="8" mar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6" name="Google Shape;166;p29"/>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solidFill>
                  <a:schemeClr val="lt1"/>
                </a:solidFill>
              </a:defRPr>
            </a:lvl1pPr>
            <a:lvl2pPr lvl="1" algn="ctr">
              <a:spcBef>
                <a:spcPts val="0"/>
              </a:spcBef>
              <a:spcAft>
                <a:spcPts val="0"/>
              </a:spcAft>
              <a:buSzPts val="1400"/>
              <a:buNone/>
              <a:defRPr>
                <a:solidFill>
                  <a:schemeClr val="lt1"/>
                </a:solidFill>
              </a:defRPr>
            </a:lvl2pPr>
            <a:lvl3pPr lvl="2" algn="ctr">
              <a:spcBef>
                <a:spcPts val="0"/>
              </a:spcBef>
              <a:spcAft>
                <a:spcPts val="0"/>
              </a:spcAft>
              <a:buSzPts val="1400"/>
              <a:buNone/>
              <a:defRPr>
                <a:solidFill>
                  <a:schemeClr val="lt1"/>
                </a:solidFill>
              </a:defRPr>
            </a:lvl3pPr>
            <a:lvl4pPr lvl="3" algn="ctr">
              <a:spcBef>
                <a:spcPts val="0"/>
              </a:spcBef>
              <a:spcAft>
                <a:spcPts val="0"/>
              </a:spcAft>
              <a:buSzPts val="1400"/>
              <a:buNone/>
              <a:defRPr>
                <a:solidFill>
                  <a:schemeClr val="lt1"/>
                </a:solidFill>
              </a:defRPr>
            </a:lvl4pPr>
            <a:lvl5pPr lvl="4" algn="ctr">
              <a:spcBef>
                <a:spcPts val="0"/>
              </a:spcBef>
              <a:spcAft>
                <a:spcPts val="0"/>
              </a:spcAft>
              <a:buSzPts val="1400"/>
              <a:buNone/>
              <a:defRPr>
                <a:solidFill>
                  <a:schemeClr val="lt1"/>
                </a:solidFill>
              </a:defRPr>
            </a:lvl5pPr>
            <a:lvl6pPr lvl="5" algn="ctr">
              <a:spcBef>
                <a:spcPts val="0"/>
              </a:spcBef>
              <a:spcAft>
                <a:spcPts val="0"/>
              </a:spcAft>
              <a:buSzPts val="1400"/>
              <a:buNone/>
              <a:defRPr>
                <a:solidFill>
                  <a:schemeClr val="lt1"/>
                </a:solidFill>
              </a:defRPr>
            </a:lvl6pPr>
            <a:lvl7pPr lvl="6" algn="ctr">
              <a:spcBef>
                <a:spcPts val="0"/>
              </a:spcBef>
              <a:spcAft>
                <a:spcPts val="0"/>
              </a:spcAft>
              <a:buSzPts val="1400"/>
              <a:buNone/>
              <a:defRPr>
                <a:solidFill>
                  <a:schemeClr val="lt1"/>
                </a:solidFill>
              </a:defRPr>
            </a:lvl7pPr>
            <a:lvl8pPr lvl="7" algn="ctr">
              <a:spcBef>
                <a:spcPts val="0"/>
              </a:spcBef>
              <a:spcAft>
                <a:spcPts val="0"/>
              </a:spcAft>
              <a:buSzPts val="1400"/>
              <a:buNone/>
              <a:defRPr>
                <a:solidFill>
                  <a:schemeClr val="lt1"/>
                </a:solidFill>
              </a:defRPr>
            </a:lvl8pPr>
            <a:lvl9pPr lvl="8" algn="ctr">
              <a:spcBef>
                <a:spcPts val="0"/>
              </a:spcBef>
              <a:spcAft>
                <a:spcPts val="0"/>
              </a:spcAft>
              <a:buSzPts val="1400"/>
              <a:buNone/>
              <a:defRPr>
                <a:solidFill>
                  <a:schemeClr val="lt1"/>
                </a:solidFill>
              </a:defRPr>
            </a:lvl9pPr>
          </a:lstStyle>
          <a:p/>
        </p:txBody>
      </p:sp>
      <p:sp>
        <p:nvSpPr>
          <p:cNvPr id="167" name="Google Shape;167;p29"/>
          <p:cNvSpPr txBox="1"/>
          <p:nvPr>
            <p:ph type="title"/>
          </p:nvPr>
        </p:nvSpPr>
        <p:spPr>
          <a:xfrm>
            <a:off x="461964" y="412749"/>
            <a:ext cx="7421562" cy="101441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3200"/>
              <a:buFont typeface="Times New Roma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29"/>
          <p:cNvSpPr txBox="1"/>
          <p:nvPr>
            <p:ph idx="1" type="body"/>
          </p:nvPr>
        </p:nvSpPr>
        <p:spPr>
          <a:xfrm>
            <a:off x="461963" y="1687513"/>
            <a:ext cx="7421562"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0"/>
              </a:spcBef>
              <a:spcAft>
                <a:spcPts val="0"/>
              </a:spcAft>
              <a:buSzPts val="2200"/>
              <a:buFont typeface="Calibri"/>
              <a:buNone/>
              <a:defRPr>
                <a:solidFill>
                  <a:schemeClr val="lt1"/>
                </a:solidFill>
              </a:defRPr>
            </a:lvl2pPr>
            <a:lvl3pPr indent="-330200" lvl="2" marL="1371600" algn="l">
              <a:lnSpc>
                <a:spcPct val="100000"/>
              </a:lnSpc>
              <a:spcBef>
                <a:spcPts val="1600"/>
              </a:spcBef>
              <a:spcAft>
                <a:spcPts val="0"/>
              </a:spcAft>
              <a:buClr>
                <a:schemeClr val="lt1"/>
              </a:buClr>
              <a:buSzPts val="1600"/>
              <a:buChar char="•"/>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sp>
        <p:nvSpPr>
          <p:cNvPr id="169" name="Google Shape;169;p29"/>
          <p:cNvSpPr/>
          <p:nvPr>
            <p:ph idx="2" type="pic"/>
          </p:nvPr>
        </p:nvSpPr>
        <p:spPr>
          <a:xfrm>
            <a:off x="8166100" y="412750"/>
            <a:ext cx="4025900" cy="5645150"/>
          </a:xfrm>
          <a:prstGeom prst="rect">
            <a:avLst/>
          </a:prstGeom>
          <a:solidFill>
            <a:srgbClr val="D8D8D8"/>
          </a:solidFill>
          <a:ln>
            <a:noFill/>
          </a:ln>
        </p:spPr>
      </p:sp>
      <p:pic>
        <p:nvPicPr>
          <p:cNvPr descr="A picture containing text&#10;&#10;Description automatically generated" id="170" name="Google Shape;170;p29"/>
          <p:cNvPicPr preferRelativeResize="0"/>
          <p:nvPr/>
        </p:nvPicPr>
        <p:blipFill rotWithShape="1">
          <a:blip r:embed="rId2">
            <a:alphaModFix/>
          </a:blip>
          <a:srcRect b="0" l="0" r="0" t="0"/>
          <a:stretch/>
        </p:blipFill>
        <p:spPr>
          <a:xfrm>
            <a:off x="464475" y="6337890"/>
            <a:ext cx="1392460" cy="2102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3col_imageR_clay">
  <p:cSld name="content_2/3col_imageR_clay">
    <p:bg>
      <p:bgPr>
        <a:solidFill>
          <a:schemeClr val="accent2"/>
        </a:solidFill>
      </p:bgPr>
    </p:bg>
    <p:spTree>
      <p:nvGrpSpPr>
        <p:cNvPr id="171" name="Shape 171"/>
        <p:cNvGrpSpPr/>
        <p:nvPr/>
      </p:nvGrpSpPr>
      <p:grpSpPr>
        <a:xfrm>
          <a:off x="0" y="0"/>
          <a:ext cx="0" cy="0"/>
          <a:chOff x="0" y="0"/>
          <a:chExt cx="0" cy="0"/>
        </a:xfrm>
      </p:grpSpPr>
      <p:sp>
        <p:nvSpPr>
          <p:cNvPr id="172" name="Google Shape;172;p30"/>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lt1"/>
                </a:solidFill>
                <a:latin typeface="Calibri"/>
                <a:ea typeface="Calibri"/>
                <a:cs typeface="Calibri"/>
                <a:sym typeface="Calibri"/>
              </a:defRPr>
            </a:lvl1pPr>
            <a:lvl2pPr indent="0" lvl="1" marL="0" algn="r">
              <a:spcBef>
                <a:spcPts val="0"/>
              </a:spcBef>
              <a:buNone/>
              <a:defRPr b="0" i="0" sz="1000" u="none" cap="none" strike="noStrike">
                <a:solidFill>
                  <a:schemeClr val="lt1"/>
                </a:solidFill>
                <a:latin typeface="Calibri"/>
                <a:ea typeface="Calibri"/>
                <a:cs typeface="Calibri"/>
                <a:sym typeface="Calibri"/>
              </a:defRPr>
            </a:lvl2pPr>
            <a:lvl3pPr indent="0" lvl="2" marL="0" algn="r">
              <a:spcBef>
                <a:spcPts val="0"/>
              </a:spcBef>
              <a:buNone/>
              <a:defRPr b="0" i="0" sz="1000" u="none" cap="none" strike="noStrike">
                <a:solidFill>
                  <a:schemeClr val="lt1"/>
                </a:solidFill>
                <a:latin typeface="Calibri"/>
                <a:ea typeface="Calibri"/>
                <a:cs typeface="Calibri"/>
                <a:sym typeface="Calibri"/>
              </a:defRPr>
            </a:lvl3pPr>
            <a:lvl4pPr indent="0" lvl="3" marL="0" algn="r">
              <a:spcBef>
                <a:spcPts val="0"/>
              </a:spcBef>
              <a:buNone/>
              <a:defRPr b="0" i="0" sz="1000" u="none" cap="none" strike="noStrike">
                <a:solidFill>
                  <a:schemeClr val="lt1"/>
                </a:solidFill>
                <a:latin typeface="Calibri"/>
                <a:ea typeface="Calibri"/>
                <a:cs typeface="Calibri"/>
                <a:sym typeface="Calibri"/>
              </a:defRPr>
            </a:lvl4pPr>
            <a:lvl5pPr indent="0" lvl="4" marL="0" algn="r">
              <a:spcBef>
                <a:spcPts val="0"/>
              </a:spcBef>
              <a:buNone/>
              <a:defRPr b="0" i="0" sz="1000" u="none" cap="none" strike="noStrike">
                <a:solidFill>
                  <a:schemeClr val="lt1"/>
                </a:solidFill>
                <a:latin typeface="Calibri"/>
                <a:ea typeface="Calibri"/>
                <a:cs typeface="Calibri"/>
                <a:sym typeface="Calibri"/>
              </a:defRPr>
            </a:lvl5pPr>
            <a:lvl6pPr indent="0" lvl="5" marL="0" algn="r">
              <a:spcBef>
                <a:spcPts val="0"/>
              </a:spcBef>
              <a:buNone/>
              <a:defRPr b="0" i="0" sz="1000" u="none" cap="none" strike="noStrike">
                <a:solidFill>
                  <a:schemeClr val="lt1"/>
                </a:solidFill>
                <a:latin typeface="Calibri"/>
                <a:ea typeface="Calibri"/>
                <a:cs typeface="Calibri"/>
                <a:sym typeface="Calibri"/>
              </a:defRPr>
            </a:lvl6pPr>
            <a:lvl7pPr indent="0" lvl="6" marL="0" algn="r">
              <a:spcBef>
                <a:spcPts val="0"/>
              </a:spcBef>
              <a:buNone/>
              <a:defRPr b="0" i="0" sz="1000" u="none" cap="none" strike="noStrike">
                <a:solidFill>
                  <a:schemeClr val="lt1"/>
                </a:solidFill>
                <a:latin typeface="Calibri"/>
                <a:ea typeface="Calibri"/>
                <a:cs typeface="Calibri"/>
                <a:sym typeface="Calibri"/>
              </a:defRPr>
            </a:lvl7pPr>
            <a:lvl8pPr indent="0" lvl="7" marL="0" algn="r">
              <a:spcBef>
                <a:spcPts val="0"/>
              </a:spcBef>
              <a:buNone/>
              <a:defRPr b="0" i="0" sz="1000" u="none" cap="none" strike="noStrike">
                <a:solidFill>
                  <a:schemeClr val="lt1"/>
                </a:solidFill>
                <a:latin typeface="Calibri"/>
                <a:ea typeface="Calibri"/>
                <a:cs typeface="Calibri"/>
                <a:sym typeface="Calibri"/>
              </a:defRPr>
            </a:lvl8pPr>
            <a:lvl9pPr indent="0" lvl="8" marL="0" algn="r">
              <a:spcBef>
                <a:spcPts val="0"/>
              </a:spcBef>
              <a:buNone/>
              <a:defRPr b="0" i="0" sz="10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30"/>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solidFill>
                  <a:schemeClr val="lt1"/>
                </a:solidFill>
              </a:defRPr>
            </a:lvl1pPr>
            <a:lvl2pPr lvl="1" algn="ctr">
              <a:spcBef>
                <a:spcPts val="0"/>
              </a:spcBef>
              <a:spcAft>
                <a:spcPts val="0"/>
              </a:spcAft>
              <a:buSzPts val="1400"/>
              <a:buNone/>
              <a:defRPr>
                <a:solidFill>
                  <a:schemeClr val="lt1"/>
                </a:solidFill>
              </a:defRPr>
            </a:lvl2pPr>
            <a:lvl3pPr lvl="2" algn="ctr">
              <a:spcBef>
                <a:spcPts val="0"/>
              </a:spcBef>
              <a:spcAft>
                <a:spcPts val="0"/>
              </a:spcAft>
              <a:buSzPts val="1400"/>
              <a:buNone/>
              <a:defRPr>
                <a:solidFill>
                  <a:schemeClr val="lt1"/>
                </a:solidFill>
              </a:defRPr>
            </a:lvl3pPr>
            <a:lvl4pPr lvl="3" algn="ctr">
              <a:spcBef>
                <a:spcPts val="0"/>
              </a:spcBef>
              <a:spcAft>
                <a:spcPts val="0"/>
              </a:spcAft>
              <a:buSzPts val="1400"/>
              <a:buNone/>
              <a:defRPr>
                <a:solidFill>
                  <a:schemeClr val="lt1"/>
                </a:solidFill>
              </a:defRPr>
            </a:lvl4pPr>
            <a:lvl5pPr lvl="4" algn="ctr">
              <a:spcBef>
                <a:spcPts val="0"/>
              </a:spcBef>
              <a:spcAft>
                <a:spcPts val="0"/>
              </a:spcAft>
              <a:buSzPts val="1400"/>
              <a:buNone/>
              <a:defRPr>
                <a:solidFill>
                  <a:schemeClr val="lt1"/>
                </a:solidFill>
              </a:defRPr>
            </a:lvl5pPr>
            <a:lvl6pPr lvl="5" algn="ctr">
              <a:spcBef>
                <a:spcPts val="0"/>
              </a:spcBef>
              <a:spcAft>
                <a:spcPts val="0"/>
              </a:spcAft>
              <a:buSzPts val="1400"/>
              <a:buNone/>
              <a:defRPr>
                <a:solidFill>
                  <a:schemeClr val="lt1"/>
                </a:solidFill>
              </a:defRPr>
            </a:lvl6pPr>
            <a:lvl7pPr lvl="6" algn="ctr">
              <a:spcBef>
                <a:spcPts val="0"/>
              </a:spcBef>
              <a:spcAft>
                <a:spcPts val="0"/>
              </a:spcAft>
              <a:buSzPts val="1400"/>
              <a:buNone/>
              <a:defRPr>
                <a:solidFill>
                  <a:schemeClr val="lt1"/>
                </a:solidFill>
              </a:defRPr>
            </a:lvl7pPr>
            <a:lvl8pPr lvl="7" algn="ctr">
              <a:spcBef>
                <a:spcPts val="0"/>
              </a:spcBef>
              <a:spcAft>
                <a:spcPts val="0"/>
              </a:spcAft>
              <a:buSzPts val="1400"/>
              <a:buNone/>
              <a:defRPr>
                <a:solidFill>
                  <a:schemeClr val="lt1"/>
                </a:solidFill>
              </a:defRPr>
            </a:lvl8pPr>
            <a:lvl9pPr lvl="8" algn="ctr">
              <a:spcBef>
                <a:spcPts val="0"/>
              </a:spcBef>
              <a:spcAft>
                <a:spcPts val="0"/>
              </a:spcAft>
              <a:buSzPts val="1400"/>
              <a:buNone/>
              <a:defRPr>
                <a:solidFill>
                  <a:schemeClr val="lt1"/>
                </a:solidFill>
              </a:defRPr>
            </a:lvl9pPr>
          </a:lstStyle>
          <a:p/>
        </p:txBody>
      </p:sp>
      <p:sp>
        <p:nvSpPr>
          <p:cNvPr id="174" name="Google Shape;174;p30"/>
          <p:cNvSpPr txBox="1"/>
          <p:nvPr>
            <p:ph type="title"/>
          </p:nvPr>
        </p:nvSpPr>
        <p:spPr>
          <a:xfrm>
            <a:off x="461964" y="412750"/>
            <a:ext cx="7421562" cy="102235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3200"/>
              <a:buFont typeface="Times New Roma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30"/>
          <p:cNvSpPr txBox="1"/>
          <p:nvPr>
            <p:ph idx="1" type="body"/>
          </p:nvPr>
        </p:nvSpPr>
        <p:spPr>
          <a:xfrm>
            <a:off x="461963" y="1687513"/>
            <a:ext cx="7421562"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0"/>
              </a:spcBef>
              <a:spcAft>
                <a:spcPts val="0"/>
              </a:spcAft>
              <a:buSzPts val="2200"/>
              <a:buFont typeface="Calibri"/>
              <a:buNone/>
              <a:defRPr>
                <a:solidFill>
                  <a:schemeClr val="lt1"/>
                </a:solidFill>
              </a:defRPr>
            </a:lvl2pPr>
            <a:lvl3pPr indent="-330200" lvl="2" marL="1371600" algn="l">
              <a:lnSpc>
                <a:spcPct val="100000"/>
              </a:lnSpc>
              <a:spcBef>
                <a:spcPts val="1600"/>
              </a:spcBef>
              <a:spcAft>
                <a:spcPts val="0"/>
              </a:spcAft>
              <a:buClr>
                <a:schemeClr val="lt1"/>
              </a:buClr>
              <a:buSzPts val="1600"/>
              <a:buChar char="•"/>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sp>
        <p:nvSpPr>
          <p:cNvPr id="176" name="Google Shape;176;p30"/>
          <p:cNvSpPr/>
          <p:nvPr>
            <p:ph idx="2" type="pic"/>
          </p:nvPr>
        </p:nvSpPr>
        <p:spPr>
          <a:xfrm>
            <a:off x="8166100" y="412750"/>
            <a:ext cx="4025900" cy="5645150"/>
          </a:xfrm>
          <a:prstGeom prst="rect">
            <a:avLst/>
          </a:prstGeom>
          <a:solidFill>
            <a:srgbClr val="D8D8D8"/>
          </a:solidFill>
          <a:ln>
            <a:noFill/>
          </a:ln>
        </p:spPr>
      </p:sp>
      <p:pic>
        <p:nvPicPr>
          <p:cNvPr descr="A picture containing text&#10;&#10;Description automatically generated" id="177" name="Google Shape;177;p30"/>
          <p:cNvPicPr preferRelativeResize="0"/>
          <p:nvPr/>
        </p:nvPicPr>
        <p:blipFill rotWithShape="1">
          <a:blip r:embed="rId2">
            <a:alphaModFix/>
          </a:blip>
          <a:srcRect b="0" l="0" r="0" t="0"/>
          <a:stretch/>
        </p:blipFill>
        <p:spPr>
          <a:xfrm>
            <a:off x="464475" y="6337890"/>
            <a:ext cx="1392460" cy="2102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callout_red">
  <p:cSld name="content_callout_red">
    <p:bg>
      <p:bgPr>
        <a:solidFill>
          <a:schemeClr val="lt1"/>
        </a:solidFill>
      </p:bgPr>
    </p:bg>
    <p:spTree>
      <p:nvGrpSpPr>
        <p:cNvPr id="178" name="Shape 178"/>
        <p:cNvGrpSpPr/>
        <p:nvPr/>
      </p:nvGrpSpPr>
      <p:grpSpPr>
        <a:xfrm>
          <a:off x="0" y="0"/>
          <a:ext cx="0" cy="0"/>
          <a:chOff x="0" y="0"/>
          <a:chExt cx="0" cy="0"/>
        </a:xfrm>
      </p:grpSpPr>
      <p:sp>
        <p:nvSpPr>
          <p:cNvPr id="179" name="Google Shape;179;p31"/>
          <p:cNvSpPr/>
          <p:nvPr/>
        </p:nvSpPr>
        <p:spPr>
          <a:xfrm>
            <a:off x="0" y="0"/>
            <a:ext cx="4025900" cy="6858000"/>
          </a:xfrm>
          <a:prstGeom prst="rect">
            <a:avLst/>
          </a:prstGeom>
          <a:solidFill>
            <a:schemeClr val="accent1"/>
          </a:solidFill>
          <a:ln>
            <a:noFill/>
          </a:ln>
        </p:spPr>
        <p:txBody>
          <a:bodyPr anchorCtr="0" anchor="ctr" bIns="0" lIns="182875" spcFirstLastPara="1" rIns="182875" wrap="square" tIns="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0" name="Google Shape;180;p31"/>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1" name="Google Shape;181;p31"/>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2" name="Google Shape;182;p31"/>
          <p:cNvSpPr txBox="1"/>
          <p:nvPr>
            <p:ph idx="1" type="body"/>
          </p:nvPr>
        </p:nvSpPr>
        <p:spPr>
          <a:xfrm>
            <a:off x="4308475" y="1687513"/>
            <a:ext cx="7421563"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83" name="Google Shape;183;p31"/>
          <p:cNvSpPr txBox="1"/>
          <p:nvPr>
            <p:ph idx="2" type="body"/>
          </p:nvPr>
        </p:nvSpPr>
        <p:spPr>
          <a:xfrm>
            <a:off x="4308474" y="412750"/>
            <a:ext cx="7421561" cy="102527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3200"/>
              <a:buNone/>
              <a:defRPr b="1" i="0" sz="3200">
                <a:solidFill>
                  <a:schemeClr val="accent1"/>
                </a:solidFill>
                <a:latin typeface="Times New Roman"/>
                <a:ea typeface="Times New Roman"/>
                <a:cs typeface="Times New Roman"/>
                <a:sym typeface="Times New Roman"/>
              </a:defRPr>
            </a:lvl1pPr>
            <a:lvl2pPr indent="-228600" lvl="1" marL="914400" algn="l">
              <a:lnSpc>
                <a:spcPct val="106250"/>
              </a:lnSpc>
              <a:spcBef>
                <a:spcPts val="0"/>
              </a:spcBef>
              <a:spcAft>
                <a:spcPts val="0"/>
              </a:spcAft>
              <a:buSzPts val="3200"/>
              <a:buFont typeface="Calibri"/>
              <a:buNone/>
              <a:defRPr b="1" sz="3200">
                <a:solidFill>
                  <a:schemeClr val="accent1"/>
                </a:solidFill>
              </a:defRPr>
            </a:lvl2pPr>
            <a:lvl3pPr indent="-228600" lvl="2" marL="1371600" algn="l">
              <a:lnSpc>
                <a:spcPct val="106250"/>
              </a:lnSpc>
              <a:spcBef>
                <a:spcPts val="0"/>
              </a:spcBef>
              <a:spcAft>
                <a:spcPts val="0"/>
              </a:spcAft>
              <a:buSzPts val="3200"/>
              <a:buFont typeface="Calibri"/>
              <a:buNone/>
              <a:defRPr b="1" sz="3200">
                <a:solidFill>
                  <a:schemeClr val="accent1"/>
                </a:solidFill>
              </a:defRPr>
            </a:lvl3pPr>
            <a:lvl4pPr indent="-228600" lvl="3" marL="1828800" algn="l">
              <a:lnSpc>
                <a:spcPct val="106250"/>
              </a:lnSpc>
              <a:spcBef>
                <a:spcPts val="0"/>
              </a:spcBef>
              <a:spcAft>
                <a:spcPts val="0"/>
              </a:spcAft>
              <a:buSzPts val="3200"/>
              <a:buFont typeface="Calibri"/>
              <a:buNone/>
              <a:defRPr b="1" sz="3200">
                <a:solidFill>
                  <a:schemeClr val="accent1"/>
                </a:solidFill>
              </a:defRPr>
            </a:lvl4pPr>
            <a:lvl5pPr indent="-228600" lvl="4" marL="2286000" algn="l">
              <a:lnSpc>
                <a:spcPct val="106250"/>
              </a:lnSpc>
              <a:spcBef>
                <a:spcPts val="0"/>
              </a:spcBef>
              <a:spcAft>
                <a:spcPts val="0"/>
              </a:spcAft>
              <a:buSzPts val="3200"/>
              <a:buFont typeface="Calibri"/>
              <a:buNone/>
              <a:defRPr b="1" sz="3200">
                <a:solidFill>
                  <a:schemeClr val="accent1"/>
                </a:solidFill>
              </a:defRPr>
            </a:lvl5pPr>
            <a:lvl6pPr indent="-228600" lvl="5" marL="2743200" algn="l">
              <a:lnSpc>
                <a:spcPct val="106250"/>
              </a:lnSpc>
              <a:spcBef>
                <a:spcPts val="0"/>
              </a:spcBef>
              <a:spcAft>
                <a:spcPts val="0"/>
              </a:spcAft>
              <a:buSzPts val="3200"/>
              <a:buFont typeface="Calibri"/>
              <a:buNone/>
              <a:defRPr b="1" sz="3200">
                <a:solidFill>
                  <a:schemeClr val="accent1"/>
                </a:solidFill>
              </a:defRPr>
            </a:lvl6pPr>
            <a:lvl7pPr indent="-228600" lvl="6" marL="3200400" algn="l">
              <a:lnSpc>
                <a:spcPct val="106250"/>
              </a:lnSpc>
              <a:spcBef>
                <a:spcPts val="0"/>
              </a:spcBef>
              <a:spcAft>
                <a:spcPts val="0"/>
              </a:spcAft>
              <a:buSzPts val="3200"/>
              <a:buFont typeface="Calibri"/>
              <a:buNone/>
              <a:defRPr b="1" sz="3200">
                <a:solidFill>
                  <a:schemeClr val="accent1"/>
                </a:solidFill>
              </a:defRPr>
            </a:lvl7pPr>
            <a:lvl8pPr indent="-228600" lvl="7" marL="3657600" algn="l">
              <a:lnSpc>
                <a:spcPct val="106250"/>
              </a:lnSpc>
              <a:spcBef>
                <a:spcPts val="0"/>
              </a:spcBef>
              <a:spcAft>
                <a:spcPts val="0"/>
              </a:spcAft>
              <a:buSzPts val="3200"/>
              <a:buFont typeface="Calibri"/>
              <a:buNone/>
              <a:defRPr b="1" sz="3200">
                <a:solidFill>
                  <a:schemeClr val="accent1"/>
                </a:solidFill>
              </a:defRPr>
            </a:lvl8pPr>
            <a:lvl9pPr indent="-228600" lvl="8" marL="4114800" algn="l">
              <a:lnSpc>
                <a:spcPct val="106250"/>
              </a:lnSpc>
              <a:spcBef>
                <a:spcPts val="0"/>
              </a:spcBef>
              <a:spcAft>
                <a:spcPts val="0"/>
              </a:spcAft>
              <a:buSzPts val="3200"/>
              <a:buFont typeface="Calibri"/>
              <a:buNone/>
              <a:defRPr b="1" sz="3200">
                <a:solidFill>
                  <a:schemeClr val="accent1"/>
                </a:solidFill>
              </a:defRPr>
            </a:lvl9pPr>
          </a:lstStyle>
          <a:p/>
        </p:txBody>
      </p:sp>
      <p:sp>
        <p:nvSpPr>
          <p:cNvPr id="184" name="Google Shape;184;p31"/>
          <p:cNvSpPr txBox="1"/>
          <p:nvPr>
            <p:ph idx="3" type="body"/>
          </p:nvPr>
        </p:nvSpPr>
        <p:spPr>
          <a:xfrm>
            <a:off x="461963" y="1687513"/>
            <a:ext cx="3563937" cy="4370387"/>
          </a:xfrm>
          <a:prstGeom prst="rect">
            <a:avLst/>
          </a:prstGeom>
          <a:noFill/>
          <a:ln>
            <a:noFill/>
          </a:ln>
        </p:spPr>
        <p:txBody>
          <a:bodyPr anchorCtr="0" anchor="t" bIns="0" lIns="0" spcFirstLastPara="1" rIns="22860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0"/>
              </a:spcBef>
              <a:spcAft>
                <a:spcPts val="0"/>
              </a:spcAft>
              <a:buSzPts val="2200"/>
              <a:buFont typeface="Calibri"/>
              <a:buNone/>
              <a:defRPr>
                <a:solidFill>
                  <a:schemeClr val="lt1"/>
                </a:solidFill>
              </a:defRPr>
            </a:lvl2pPr>
            <a:lvl3pPr indent="-330200" lvl="2" marL="1371600" algn="l">
              <a:lnSpc>
                <a:spcPct val="100000"/>
              </a:lnSpc>
              <a:spcBef>
                <a:spcPts val="1600"/>
              </a:spcBef>
              <a:spcAft>
                <a:spcPts val="0"/>
              </a:spcAft>
              <a:buClr>
                <a:schemeClr val="lt1"/>
              </a:buClr>
              <a:buSzPts val="1600"/>
              <a:buChar char="•"/>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sp>
        <p:nvSpPr>
          <p:cNvPr id="185" name="Google Shape;185;p31"/>
          <p:cNvSpPr txBox="1"/>
          <p:nvPr>
            <p:ph type="title"/>
          </p:nvPr>
        </p:nvSpPr>
        <p:spPr>
          <a:xfrm>
            <a:off x="461964" y="412749"/>
            <a:ext cx="3563936" cy="1025279"/>
          </a:xfrm>
          <a:prstGeom prst="rect">
            <a:avLst/>
          </a:prstGeom>
          <a:noFill/>
          <a:ln>
            <a:noFill/>
          </a:ln>
        </p:spPr>
        <p:txBody>
          <a:bodyPr anchorCtr="0" anchor="t" bIns="0" lIns="0" spcFirstLastPara="1" rIns="228600" wrap="square" tIns="0">
            <a:noAutofit/>
          </a:bodyPr>
          <a:lstStyle>
            <a:lvl1pPr lvl="0" algn="l">
              <a:lnSpc>
                <a:spcPct val="100000"/>
              </a:lnSpc>
              <a:spcBef>
                <a:spcPts val="0"/>
              </a:spcBef>
              <a:spcAft>
                <a:spcPts val="0"/>
              </a:spcAft>
              <a:buClr>
                <a:schemeClr val="lt1"/>
              </a:buClr>
              <a:buSzPts val="3200"/>
              <a:buFont typeface="Times New Roma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text&#10;&#10;Description automatically generated" id="186" name="Google Shape;186;p31"/>
          <p:cNvPicPr preferRelativeResize="0"/>
          <p:nvPr/>
        </p:nvPicPr>
        <p:blipFill rotWithShape="1">
          <a:blip r:embed="rId2">
            <a:alphaModFix/>
          </a:blip>
          <a:srcRect b="0" l="0" r="0" t="0"/>
          <a:stretch/>
        </p:blipFill>
        <p:spPr>
          <a:xfrm>
            <a:off x="464475" y="6337890"/>
            <a:ext cx="1392460" cy="2102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callout_clay">
  <p:cSld name="content_callout_clay">
    <p:bg>
      <p:bgPr>
        <a:solidFill>
          <a:schemeClr val="lt1"/>
        </a:solidFill>
      </p:bgPr>
    </p:bg>
    <p:spTree>
      <p:nvGrpSpPr>
        <p:cNvPr id="187" name="Shape 187"/>
        <p:cNvGrpSpPr/>
        <p:nvPr/>
      </p:nvGrpSpPr>
      <p:grpSpPr>
        <a:xfrm>
          <a:off x="0" y="0"/>
          <a:ext cx="0" cy="0"/>
          <a:chOff x="0" y="0"/>
          <a:chExt cx="0" cy="0"/>
        </a:xfrm>
      </p:grpSpPr>
      <p:sp>
        <p:nvSpPr>
          <p:cNvPr id="188" name="Google Shape;188;p32"/>
          <p:cNvSpPr/>
          <p:nvPr/>
        </p:nvSpPr>
        <p:spPr>
          <a:xfrm>
            <a:off x="0" y="0"/>
            <a:ext cx="4025900" cy="6858000"/>
          </a:xfrm>
          <a:prstGeom prst="rect">
            <a:avLst/>
          </a:prstGeom>
          <a:solidFill>
            <a:schemeClr val="accent2"/>
          </a:solidFill>
          <a:ln>
            <a:noFill/>
          </a:ln>
        </p:spPr>
        <p:txBody>
          <a:bodyPr anchorCtr="0" anchor="ctr" bIns="0" lIns="182875" spcFirstLastPara="1" rIns="182875" wrap="square" tIns="0">
            <a:noAutofit/>
          </a:bodyPr>
          <a:lstStyle/>
          <a:p>
            <a:pPr indent="0" lvl="0" marL="0" marR="0" rtl="0" algn="ctr">
              <a:spcBef>
                <a:spcPts val="0"/>
              </a:spcBef>
              <a:spcAft>
                <a:spcPts val="0"/>
              </a:spcAft>
              <a:buNone/>
            </a:pPr>
            <a:r>
              <a:t/>
            </a:r>
            <a:endParaRPr b="0" i="0" sz="1800" u="none" cap="none" strike="noStrike">
              <a:solidFill>
                <a:schemeClr val="accent3"/>
              </a:solidFill>
              <a:latin typeface="Calibri"/>
              <a:ea typeface="Calibri"/>
              <a:cs typeface="Calibri"/>
              <a:sym typeface="Calibri"/>
            </a:endParaRPr>
          </a:p>
        </p:txBody>
      </p:sp>
      <p:sp>
        <p:nvSpPr>
          <p:cNvPr id="189" name="Google Shape;189;p32"/>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0" name="Google Shape;190;p32"/>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1" name="Google Shape;191;p32"/>
          <p:cNvSpPr txBox="1"/>
          <p:nvPr>
            <p:ph idx="1" type="body"/>
          </p:nvPr>
        </p:nvSpPr>
        <p:spPr>
          <a:xfrm>
            <a:off x="4308475" y="1687513"/>
            <a:ext cx="7421563"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192" name="Google Shape;192;p32"/>
          <p:cNvSpPr txBox="1"/>
          <p:nvPr>
            <p:ph idx="2" type="body"/>
          </p:nvPr>
        </p:nvSpPr>
        <p:spPr>
          <a:xfrm>
            <a:off x="4308474" y="412750"/>
            <a:ext cx="7421561" cy="101914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3200"/>
              <a:buNone/>
              <a:defRPr b="1" i="0" sz="3200">
                <a:solidFill>
                  <a:schemeClr val="accent1"/>
                </a:solidFill>
                <a:latin typeface="Times New Roman"/>
                <a:ea typeface="Times New Roman"/>
                <a:cs typeface="Times New Roman"/>
                <a:sym typeface="Times New Roman"/>
              </a:defRPr>
            </a:lvl1pPr>
            <a:lvl2pPr indent="-228600" lvl="1" marL="914400" algn="l">
              <a:lnSpc>
                <a:spcPct val="106250"/>
              </a:lnSpc>
              <a:spcBef>
                <a:spcPts val="0"/>
              </a:spcBef>
              <a:spcAft>
                <a:spcPts val="0"/>
              </a:spcAft>
              <a:buSzPts val="3200"/>
              <a:buFont typeface="Calibri"/>
              <a:buNone/>
              <a:defRPr b="1" sz="3200">
                <a:solidFill>
                  <a:schemeClr val="accent1"/>
                </a:solidFill>
              </a:defRPr>
            </a:lvl2pPr>
            <a:lvl3pPr indent="-228600" lvl="2" marL="1371600" algn="l">
              <a:lnSpc>
                <a:spcPct val="106250"/>
              </a:lnSpc>
              <a:spcBef>
                <a:spcPts val="0"/>
              </a:spcBef>
              <a:spcAft>
                <a:spcPts val="0"/>
              </a:spcAft>
              <a:buSzPts val="3200"/>
              <a:buFont typeface="Calibri"/>
              <a:buNone/>
              <a:defRPr b="1" sz="3200">
                <a:solidFill>
                  <a:schemeClr val="accent1"/>
                </a:solidFill>
              </a:defRPr>
            </a:lvl3pPr>
            <a:lvl4pPr indent="-228600" lvl="3" marL="1828800" algn="l">
              <a:lnSpc>
                <a:spcPct val="106250"/>
              </a:lnSpc>
              <a:spcBef>
                <a:spcPts val="0"/>
              </a:spcBef>
              <a:spcAft>
                <a:spcPts val="0"/>
              </a:spcAft>
              <a:buSzPts val="3200"/>
              <a:buFont typeface="Calibri"/>
              <a:buNone/>
              <a:defRPr b="1" sz="3200">
                <a:solidFill>
                  <a:schemeClr val="accent1"/>
                </a:solidFill>
              </a:defRPr>
            </a:lvl4pPr>
            <a:lvl5pPr indent="-228600" lvl="4" marL="2286000" algn="l">
              <a:lnSpc>
                <a:spcPct val="106250"/>
              </a:lnSpc>
              <a:spcBef>
                <a:spcPts val="0"/>
              </a:spcBef>
              <a:spcAft>
                <a:spcPts val="0"/>
              </a:spcAft>
              <a:buSzPts val="3200"/>
              <a:buFont typeface="Calibri"/>
              <a:buNone/>
              <a:defRPr b="1" sz="3200">
                <a:solidFill>
                  <a:schemeClr val="accent1"/>
                </a:solidFill>
              </a:defRPr>
            </a:lvl5pPr>
            <a:lvl6pPr indent="-228600" lvl="5" marL="2743200" algn="l">
              <a:lnSpc>
                <a:spcPct val="106250"/>
              </a:lnSpc>
              <a:spcBef>
                <a:spcPts val="0"/>
              </a:spcBef>
              <a:spcAft>
                <a:spcPts val="0"/>
              </a:spcAft>
              <a:buSzPts val="3200"/>
              <a:buFont typeface="Calibri"/>
              <a:buNone/>
              <a:defRPr b="1" sz="3200">
                <a:solidFill>
                  <a:schemeClr val="accent1"/>
                </a:solidFill>
              </a:defRPr>
            </a:lvl6pPr>
            <a:lvl7pPr indent="-228600" lvl="6" marL="3200400" algn="l">
              <a:lnSpc>
                <a:spcPct val="106250"/>
              </a:lnSpc>
              <a:spcBef>
                <a:spcPts val="0"/>
              </a:spcBef>
              <a:spcAft>
                <a:spcPts val="0"/>
              </a:spcAft>
              <a:buSzPts val="3200"/>
              <a:buFont typeface="Calibri"/>
              <a:buNone/>
              <a:defRPr b="1" sz="3200">
                <a:solidFill>
                  <a:schemeClr val="accent1"/>
                </a:solidFill>
              </a:defRPr>
            </a:lvl7pPr>
            <a:lvl8pPr indent="-228600" lvl="7" marL="3657600" algn="l">
              <a:lnSpc>
                <a:spcPct val="106250"/>
              </a:lnSpc>
              <a:spcBef>
                <a:spcPts val="0"/>
              </a:spcBef>
              <a:spcAft>
                <a:spcPts val="0"/>
              </a:spcAft>
              <a:buSzPts val="3200"/>
              <a:buFont typeface="Calibri"/>
              <a:buNone/>
              <a:defRPr b="1" sz="3200">
                <a:solidFill>
                  <a:schemeClr val="accent1"/>
                </a:solidFill>
              </a:defRPr>
            </a:lvl8pPr>
            <a:lvl9pPr indent="-228600" lvl="8" marL="4114800" algn="l">
              <a:lnSpc>
                <a:spcPct val="106250"/>
              </a:lnSpc>
              <a:spcBef>
                <a:spcPts val="0"/>
              </a:spcBef>
              <a:spcAft>
                <a:spcPts val="0"/>
              </a:spcAft>
              <a:buSzPts val="3200"/>
              <a:buFont typeface="Calibri"/>
              <a:buNone/>
              <a:defRPr b="1" sz="3200">
                <a:solidFill>
                  <a:schemeClr val="accent1"/>
                </a:solidFill>
              </a:defRPr>
            </a:lvl9pPr>
          </a:lstStyle>
          <a:p/>
        </p:txBody>
      </p:sp>
      <p:sp>
        <p:nvSpPr>
          <p:cNvPr id="193" name="Google Shape;193;p32"/>
          <p:cNvSpPr txBox="1"/>
          <p:nvPr>
            <p:ph idx="3" type="body"/>
          </p:nvPr>
        </p:nvSpPr>
        <p:spPr>
          <a:xfrm>
            <a:off x="461963" y="1687513"/>
            <a:ext cx="3563937" cy="4370387"/>
          </a:xfrm>
          <a:prstGeom prst="rect">
            <a:avLst/>
          </a:prstGeom>
          <a:noFill/>
          <a:ln>
            <a:noFill/>
          </a:ln>
        </p:spPr>
        <p:txBody>
          <a:bodyPr anchorCtr="0" anchor="t" bIns="0" lIns="0" spcFirstLastPara="1" rIns="22860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0"/>
              </a:spcBef>
              <a:spcAft>
                <a:spcPts val="0"/>
              </a:spcAft>
              <a:buSzPts val="2200"/>
              <a:buFont typeface="Calibri"/>
              <a:buNone/>
              <a:defRPr>
                <a:solidFill>
                  <a:schemeClr val="lt1"/>
                </a:solidFill>
              </a:defRPr>
            </a:lvl2pPr>
            <a:lvl3pPr indent="-330200" lvl="2" marL="1371600" algn="l">
              <a:lnSpc>
                <a:spcPct val="100000"/>
              </a:lnSpc>
              <a:spcBef>
                <a:spcPts val="1600"/>
              </a:spcBef>
              <a:spcAft>
                <a:spcPts val="0"/>
              </a:spcAft>
              <a:buClr>
                <a:schemeClr val="lt1"/>
              </a:buClr>
              <a:buSzPts val="1600"/>
              <a:buChar char="•"/>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solidFill>
                  <a:schemeClr val="lt1"/>
                </a:solidFill>
              </a:defRPr>
            </a:lvl6pPr>
            <a:lvl7pPr indent="-317500" lvl="6" marL="3200400" algn="l">
              <a:lnSpc>
                <a:spcPct val="100000"/>
              </a:lnSpc>
              <a:spcBef>
                <a:spcPts val="0"/>
              </a:spcBef>
              <a:spcAft>
                <a:spcPts val="0"/>
              </a:spcAft>
              <a:buClr>
                <a:schemeClr val="lt1"/>
              </a:buClr>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sp>
        <p:nvSpPr>
          <p:cNvPr id="194" name="Google Shape;194;p32"/>
          <p:cNvSpPr txBox="1"/>
          <p:nvPr>
            <p:ph type="title"/>
          </p:nvPr>
        </p:nvSpPr>
        <p:spPr>
          <a:xfrm>
            <a:off x="461964" y="412750"/>
            <a:ext cx="3563936" cy="1019142"/>
          </a:xfrm>
          <a:prstGeom prst="rect">
            <a:avLst/>
          </a:prstGeom>
          <a:noFill/>
          <a:ln>
            <a:noFill/>
          </a:ln>
        </p:spPr>
        <p:txBody>
          <a:bodyPr anchorCtr="0" anchor="t" bIns="0" lIns="0" spcFirstLastPara="1" rIns="228600" wrap="square" tIns="0">
            <a:noAutofit/>
          </a:bodyPr>
          <a:lstStyle>
            <a:lvl1pPr lvl="0" algn="l">
              <a:lnSpc>
                <a:spcPct val="100000"/>
              </a:lnSpc>
              <a:spcBef>
                <a:spcPts val="0"/>
              </a:spcBef>
              <a:spcAft>
                <a:spcPts val="0"/>
              </a:spcAft>
              <a:buClr>
                <a:schemeClr val="lt1"/>
              </a:buClr>
              <a:buSzPts val="3200"/>
              <a:buFont typeface="Times New Roma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text&#10;&#10;Description automatically generated" id="195" name="Google Shape;195;p32"/>
          <p:cNvPicPr preferRelativeResize="0"/>
          <p:nvPr/>
        </p:nvPicPr>
        <p:blipFill rotWithShape="1">
          <a:blip r:embed="rId2">
            <a:alphaModFix/>
          </a:blip>
          <a:srcRect b="0" l="0" r="0" t="0"/>
          <a:stretch/>
        </p:blipFill>
        <p:spPr>
          <a:xfrm>
            <a:off x="464475" y="6337890"/>
            <a:ext cx="1392460" cy="2102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col chart">
  <p:cSld name="content 2col chart">
    <p:bg>
      <p:bgPr>
        <a:solidFill>
          <a:schemeClr val="lt1"/>
        </a:solidFill>
      </p:bgPr>
    </p:bg>
    <p:spTree>
      <p:nvGrpSpPr>
        <p:cNvPr id="196" name="Shape 196"/>
        <p:cNvGrpSpPr/>
        <p:nvPr/>
      </p:nvGrpSpPr>
      <p:grpSpPr>
        <a:xfrm>
          <a:off x="0" y="0"/>
          <a:ext cx="0" cy="0"/>
          <a:chOff x="0" y="0"/>
          <a:chExt cx="0" cy="0"/>
        </a:xfrm>
      </p:grpSpPr>
      <p:sp>
        <p:nvSpPr>
          <p:cNvPr id="197" name="Google Shape;197;p33"/>
          <p:cNvSpPr/>
          <p:nvPr>
            <p:ph idx="2" type="chart"/>
          </p:nvPr>
        </p:nvSpPr>
        <p:spPr>
          <a:xfrm>
            <a:off x="8166099" y="1687513"/>
            <a:ext cx="3563937" cy="4370387"/>
          </a:xfrm>
          <a:prstGeom prst="rect">
            <a:avLst/>
          </a:prstGeom>
          <a:solidFill>
            <a:schemeClr val="lt1"/>
          </a:solidFill>
          <a:ln>
            <a:noFill/>
          </a:ln>
        </p:spPr>
        <p:txBody>
          <a:bodyPr anchorCtr="0" anchor="t" bIns="0" lIns="0" spcFirstLastPara="1" rIns="0" wrap="square" tIns="2468875">
            <a:noAutofit/>
          </a:bodyPr>
          <a:lstStyle>
            <a:lvl1pPr lvl="0" marR="0" rtl="0" algn="ctr">
              <a:lnSpc>
                <a:spcPct val="100000"/>
              </a:lnSpc>
              <a:spcBef>
                <a:spcPts val="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accent1"/>
              </a:buClr>
              <a:buSzPts val="2200"/>
              <a:buFont typeface="Calibri"/>
              <a:buNone/>
              <a:defRPr b="1" i="0" sz="2200" u="none" cap="none" strike="noStrike">
                <a:solidFill>
                  <a:schemeClr val="accent3"/>
                </a:solidFill>
                <a:latin typeface="Calibri"/>
                <a:ea typeface="Calibri"/>
                <a:cs typeface="Calibri"/>
                <a:sym typeface="Calibri"/>
              </a:defRPr>
            </a:lvl2pPr>
            <a:lvl3pPr lvl="2" marR="0" rtl="0" algn="l">
              <a:lnSpc>
                <a:spcPct val="100000"/>
              </a:lnSpc>
              <a:spcBef>
                <a:spcPts val="1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600"/>
              <a:buFont typeface="NTR"/>
              <a:buChar char="–"/>
              <a:defRPr b="0" i="0" sz="1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2"/>
              </a:buClr>
              <a:buSzPts val="1400"/>
              <a:buFont typeface="NTR"/>
              <a:buChar char="–"/>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2"/>
              </a:buClr>
              <a:buSzPts val="1400"/>
              <a:buFont typeface="Calibri"/>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2"/>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98" name="Google Shape;198;p33"/>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9" name="Google Shape;199;p33"/>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0" name="Google Shape;200;p33"/>
          <p:cNvSpPr txBox="1"/>
          <p:nvPr>
            <p:ph idx="1" type="body"/>
          </p:nvPr>
        </p:nvSpPr>
        <p:spPr>
          <a:xfrm>
            <a:off x="471488" y="1687513"/>
            <a:ext cx="7412037"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201" name="Google Shape;201;p33"/>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2" name="Google Shape;202;p33"/>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quote 1">
    <p:bg>
      <p:bgPr>
        <a:blipFill>
          <a:blip r:embed="rId2">
            <a:alphaModFix/>
          </a:blip>
          <a:stretch>
            <a:fillRect/>
          </a:stretch>
        </a:blipFill>
      </p:bgPr>
    </p:bg>
    <p:spTree>
      <p:nvGrpSpPr>
        <p:cNvPr id="203" name="Shape 203"/>
        <p:cNvGrpSpPr/>
        <p:nvPr/>
      </p:nvGrpSpPr>
      <p:grpSpPr>
        <a:xfrm>
          <a:off x="0" y="0"/>
          <a:ext cx="0" cy="0"/>
          <a:chOff x="0" y="0"/>
          <a:chExt cx="0" cy="0"/>
        </a:xfrm>
      </p:grpSpPr>
      <p:sp>
        <p:nvSpPr>
          <p:cNvPr id="204" name="Google Shape;204;p34"/>
          <p:cNvSpPr txBox="1"/>
          <p:nvPr>
            <p:ph type="title"/>
          </p:nvPr>
        </p:nvSpPr>
        <p:spPr>
          <a:xfrm>
            <a:off x="468312" y="1427163"/>
            <a:ext cx="7421563" cy="2076433"/>
          </a:xfrm>
          <a:prstGeom prst="rect">
            <a:avLst/>
          </a:prstGeom>
          <a:noFill/>
          <a:ln>
            <a:noFill/>
          </a:ln>
        </p:spPr>
        <p:txBody>
          <a:bodyPr anchorCtr="0" anchor="ctr" bIns="0" lIns="0" spcFirstLastPara="1" rIns="731500" wrap="square" tIns="0">
            <a:noAutofit/>
          </a:bodyPr>
          <a:lstStyle>
            <a:lvl1pPr lvl="0" algn="l">
              <a:lnSpc>
                <a:spcPct val="100000"/>
              </a:lnSpc>
              <a:spcBef>
                <a:spcPts val="0"/>
              </a:spcBef>
              <a:spcAft>
                <a:spcPts val="0"/>
              </a:spcAft>
              <a:buClr>
                <a:schemeClr val="lt1"/>
              </a:buClr>
              <a:buSzPts val="3000"/>
              <a:buFont typeface="Times New Roman"/>
              <a:buNone/>
              <a:defRPr b="1" i="0"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34"/>
          <p:cNvSpPr txBox="1"/>
          <p:nvPr/>
        </p:nvSpPr>
        <p:spPr>
          <a:xfrm>
            <a:off x="6897757" y="993913"/>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06" name="Google Shape;206;p34"/>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7" name="Google Shape;207;p34"/>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8" name="Google Shape;208;p34"/>
          <p:cNvSpPr txBox="1"/>
          <p:nvPr/>
        </p:nvSpPr>
        <p:spPr>
          <a:xfrm>
            <a:off x="6972300" y="2486025"/>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09" name="Google Shape;209;p34"/>
          <p:cNvSpPr txBox="1"/>
          <p:nvPr>
            <p:ph idx="1" type="body"/>
          </p:nvPr>
        </p:nvSpPr>
        <p:spPr>
          <a:xfrm>
            <a:off x="5638375" y="3503596"/>
            <a:ext cx="2251499" cy="103866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0"/>
              </a:spcBef>
              <a:spcAft>
                <a:spcPts val="0"/>
              </a:spcAft>
              <a:buSzPts val="2200"/>
              <a:buFont typeface="Calibri"/>
              <a:buNone/>
              <a:defRPr>
                <a:solidFill>
                  <a:schemeClr val="lt1"/>
                </a:solidFill>
              </a:defRPr>
            </a:lvl2pPr>
            <a:lvl3pPr indent="-330200" lvl="2" marL="1371600" algn="l">
              <a:lnSpc>
                <a:spcPct val="100000"/>
              </a:lnSpc>
              <a:spcBef>
                <a:spcPts val="1600"/>
              </a:spcBef>
              <a:spcAft>
                <a:spcPts val="0"/>
              </a:spcAft>
              <a:buClr>
                <a:schemeClr val="lt1"/>
              </a:buClr>
              <a:buSzPts val="1600"/>
              <a:buChar char="•"/>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sp>
        <p:nvSpPr>
          <p:cNvPr id="210" name="Google Shape;210;p34"/>
          <p:cNvSpPr/>
          <p:nvPr>
            <p:ph idx="2" type="pic"/>
          </p:nvPr>
        </p:nvSpPr>
        <p:spPr>
          <a:xfrm>
            <a:off x="8503611" y="1050925"/>
            <a:ext cx="2856982" cy="3495369"/>
          </a:xfrm>
          <a:prstGeom prst="rect">
            <a:avLst/>
          </a:prstGeom>
          <a:solidFill>
            <a:srgbClr val="BFBFBF"/>
          </a:solidFill>
          <a:ln>
            <a:noFill/>
          </a:ln>
        </p:spPr>
      </p:sp>
      <p:pic>
        <p:nvPicPr>
          <p:cNvPr id="211" name="Google Shape;211;p34"/>
          <p:cNvPicPr preferRelativeResize="0"/>
          <p:nvPr/>
        </p:nvPicPr>
        <p:blipFill rotWithShape="1">
          <a:blip r:embed="rId3">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quote 2">
    <p:bg>
      <p:bgPr>
        <a:blipFill>
          <a:blip r:embed="rId2">
            <a:alphaModFix/>
          </a:blip>
          <a:stretch>
            <a:fillRect/>
          </a:stretch>
        </a:blipFill>
      </p:bgPr>
    </p:bg>
    <p:spTree>
      <p:nvGrpSpPr>
        <p:cNvPr id="212" name="Shape 212"/>
        <p:cNvGrpSpPr/>
        <p:nvPr/>
      </p:nvGrpSpPr>
      <p:grpSpPr>
        <a:xfrm>
          <a:off x="0" y="0"/>
          <a:ext cx="0" cy="0"/>
          <a:chOff x="0" y="0"/>
          <a:chExt cx="0" cy="0"/>
        </a:xfrm>
      </p:grpSpPr>
      <p:sp>
        <p:nvSpPr>
          <p:cNvPr id="213" name="Google Shape;213;p35"/>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4" name="Google Shape;214;p35"/>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35"/>
          <p:cNvSpPr/>
          <p:nvPr>
            <p:ph idx="2" type="pic"/>
          </p:nvPr>
        </p:nvSpPr>
        <p:spPr>
          <a:xfrm>
            <a:off x="8503611" y="1050925"/>
            <a:ext cx="2856982" cy="3495369"/>
          </a:xfrm>
          <a:prstGeom prst="rect">
            <a:avLst/>
          </a:prstGeom>
          <a:solidFill>
            <a:srgbClr val="BFBFBF"/>
          </a:solidFill>
          <a:ln>
            <a:noFill/>
          </a:ln>
        </p:spPr>
      </p:sp>
      <p:sp>
        <p:nvSpPr>
          <p:cNvPr id="216" name="Google Shape;216;p35"/>
          <p:cNvSpPr txBox="1"/>
          <p:nvPr>
            <p:ph type="title"/>
          </p:nvPr>
        </p:nvSpPr>
        <p:spPr>
          <a:xfrm>
            <a:off x="468312" y="1427163"/>
            <a:ext cx="7421563" cy="2076433"/>
          </a:xfrm>
          <a:prstGeom prst="rect">
            <a:avLst/>
          </a:prstGeom>
          <a:noFill/>
          <a:ln>
            <a:noFill/>
          </a:ln>
        </p:spPr>
        <p:txBody>
          <a:bodyPr anchorCtr="0" anchor="ctr" bIns="0" lIns="0" spcFirstLastPara="1" rIns="731500" wrap="square" tIns="0">
            <a:noAutofit/>
          </a:bodyPr>
          <a:lstStyle>
            <a:lvl1pPr lvl="0" algn="l">
              <a:lnSpc>
                <a:spcPct val="100000"/>
              </a:lnSpc>
              <a:spcBef>
                <a:spcPts val="0"/>
              </a:spcBef>
              <a:spcAft>
                <a:spcPts val="0"/>
              </a:spcAft>
              <a:buClr>
                <a:schemeClr val="lt1"/>
              </a:buClr>
              <a:buSzPts val="3000"/>
              <a:buFont typeface="Times New Roman"/>
              <a:buNone/>
              <a:defRPr b="1" i="0"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35"/>
          <p:cNvSpPr txBox="1"/>
          <p:nvPr>
            <p:ph idx="1" type="body"/>
          </p:nvPr>
        </p:nvSpPr>
        <p:spPr>
          <a:xfrm>
            <a:off x="5638375" y="3503596"/>
            <a:ext cx="2251499" cy="103866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600"/>
              <a:buNone/>
              <a:defRPr>
                <a:solidFill>
                  <a:schemeClr val="lt1"/>
                </a:solidFill>
              </a:defRPr>
            </a:lvl1pPr>
            <a:lvl2pPr indent="-228600" lvl="1" marL="914400" algn="l">
              <a:lnSpc>
                <a:spcPct val="100000"/>
              </a:lnSpc>
              <a:spcBef>
                <a:spcPts val="0"/>
              </a:spcBef>
              <a:spcAft>
                <a:spcPts val="0"/>
              </a:spcAft>
              <a:buSzPts val="2200"/>
              <a:buFont typeface="Calibri"/>
              <a:buNone/>
              <a:defRPr>
                <a:solidFill>
                  <a:schemeClr val="lt1"/>
                </a:solidFill>
              </a:defRPr>
            </a:lvl2pPr>
            <a:lvl3pPr indent="-330200" lvl="2" marL="1371600" algn="l">
              <a:lnSpc>
                <a:spcPct val="100000"/>
              </a:lnSpc>
              <a:spcBef>
                <a:spcPts val="1600"/>
              </a:spcBef>
              <a:spcAft>
                <a:spcPts val="0"/>
              </a:spcAft>
              <a:buClr>
                <a:schemeClr val="lt1"/>
              </a:buClr>
              <a:buSzPts val="1600"/>
              <a:buChar char="•"/>
              <a:defRPr>
                <a:solidFill>
                  <a:schemeClr val="lt1"/>
                </a:solidFill>
              </a:defRPr>
            </a:lvl3pPr>
            <a:lvl4pPr indent="-330200" lvl="3" marL="1828800" algn="l">
              <a:lnSpc>
                <a:spcPct val="100000"/>
              </a:lnSpc>
              <a:spcBef>
                <a:spcPts val="0"/>
              </a:spcBef>
              <a:spcAft>
                <a:spcPts val="0"/>
              </a:spcAft>
              <a:buClr>
                <a:schemeClr val="lt1"/>
              </a:buClr>
              <a:buSzPts val="1600"/>
              <a:buChar char="–"/>
              <a:defRPr>
                <a:solidFill>
                  <a:schemeClr val="lt1"/>
                </a:solidFill>
              </a:defRPr>
            </a:lvl4pPr>
            <a:lvl5pPr indent="-228600" lvl="4" marL="2286000" algn="l">
              <a:lnSpc>
                <a:spcPct val="100000"/>
              </a:lnSpc>
              <a:spcBef>
                <a:spcPts val="0"/>
              </a:spcBef>
              <a:spcAft>
                <a:spcPts val="0"/>
              </a:spcAft>
              <a:buClr>
                <a:schemeClr val="lt1"/>
              </a:buClr>
              <a:buSzPts val="1400"/>
              <a:buFont typeface="Calibri"/>
              <a:buNone/>
              <a:defRPr>
                <a:solidFill>
                  <a:schemeClr val="lt1"/>
                </a:solidFill>
              </a:defRPr>
            </a:lvl5pPr>
            <a:lvl6pPr indent="-317500" lvl="5" marL="2743200" algn="l">
              <a:lnSpc>
                <a:spcPct val="100000"/>
              </a:lnSpc>
              <a:spcBef>
                <a:spcPts val="0"/>
              </a:spcBef>
              <a:spcAft>
                <a:spcPts val="0"/>
              </a:spcAft>
              <a:buClr>
                <a:schemeClr val="lt1"/>
              </a:buClr>
              <a:buSzPts val="1400"/>
              <a:buChar char="•"/>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pic>
        <p:nvPicPr>
          <p:cNvPr id="218" name="Google Shape;218;p35"/>
          <p:cNvPicPr preferRelativeResize="0"/>
          <p:nvPr/>
        </p:nvPicPr>
        <p:blipFill rotWithShape="1">
          <a:blip r:embed="rId3">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 out_1">
  <p:cSld name="Call out_1">
    <p:bg>
      <p:bgPr>
        <a:blipFill>
          <a:blip r:embed="rId2">
            <a:alphaModFix/>
          </a:blip>
          <a:stretch>
            <a:fillRect/>
          </a:stretch>
        </a:blipFill>
      </p:bgPr>
    </p:bg>
    <p:spTree>
      <p:nvGrpSpPr>
        <p:cNvPr id="219" name="Shape 219"/>
        <p:cNvGrpSpPr/>
        <p:nvPr/>
      </p:nvGrpSpPr>
      <p:grpSpPr>
        <a:xfrm>
          <a:off x="0" y="0"/>
          <a:ext cx="0" cy="0"/>
          <a:chOff x="0" y="0"/>
          <a:chExt cx="0" cy="0"/>
        </a:xfrm>
      </p:grpSpPr>
      <p:sp>
        <p:nvSpPr>
          <p:cNvPr id="220" name="Google Shape;220;p36"/>
          <p:cNvSpPr txBox="1"/>
          <p:nvPr/>
        </p:nvSpPr>
        <p:spPr>
          <a:xfrm>
            <a:off x="6897757" y="993913"/>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21" name="Google Shape;221;p36"/>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2" name="Google Shape;222;p36"/>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3" name="Google Shape;223;p36"/>
          <p:cNvSpPr txBox="1"/>
          <p:nvPr/>
        </p:nvSpPr>
        <p:spPr>
          <a:xfrm>
            <a:off x="6972300" y="2486025"/>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24" name="Google Shape;224;p36"/>
          <p:cNvSpPr txBox="1"/>
          <p:nvPr>
            <p:ph idx="1" type="body"/>
          </p:nvPr>
        </p:nvSpPr>
        <p:spPr>
          <a:xfrm>
            <a:off x="461963" y="4729798"/>
            <a:ext cx="5781675" cy="1185862"/>
          </a:xfrm>
          <a:prstGeom prst="rect">
            <a:avLst/>
          </a:prstGeom>
          <a:noFill/>
          <a:ln>
            <a:noFill/>
          </a:ln>
        </p:spPr>
        <p:txBody>
          <a:bodyPr anchorCtr="0" anchor="t" bIns="0" lIns="0" spcFirstLastPara="1" rIns="0" wrap="square" tIns="91425">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225" name="Google Shape;225;p36"/>
          <p:cNvSpPr txBox="1"/>
          <p:nvPr>
            <p:ph type="title"/>
          </p:nvPr>
        </p:nvSpPr>
        <p:spPr>
          <a:xfrm>
            <a:off x="461962" y="412750"/>
            <a:ext cx="7421563" cy="2180548"/>
          </a:xfrm>
          <a:prstGeom prst="rect">
            <a:avLst/>
          </a:prstGeom>
          <a:noFill/>
          <a:ln>
            <a:noFill/>
          </a:ln>
        </p:spPr>
        <p:txBody>
          <a:bodyPr anchorCtr="0" anchor="ctr" bIns="365750" lIns="0" spcFirstLastPara="1" rIns="0" wrap="square" tIns="0">
            <a:noAutofit/>
          </a:bodyPr>
          <a:lstStyle>
            <a:lvl1pPr lvl="0" algn="l">
              <a:lnSpc>
                <a:spcPct val="100000"/>
              </a:lnSpc>
              <a:spcBef>
                <a:spcPts val="0"/>
              </a:spcBef>
              <a:spcAft>
                <a:spcPts val="0"/>
              </a:spcAft>
              <a:buClr>
                <a:schemeClr val="lt1"/>
              </a:buClr>
              <a:buSzPts val="3200"/>
              <a:buFont typeface="Times New Roman"/>
              <a:buNone/>
              <a:defRPr b="1" i="0"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36"/>
          <p:cNvSpPr/>
          <p:nvPr>
            <p:ph idx="2" type="pic"/>
          </p:nvPr>
        </p:nvSpPr>
        <p:spPr>
          <a:xfrm>
            <a:off x="9078687" y="1"/>
            <a:ext cx="3113314" cy="2763520"/>
          </a:xfrm>
          <a:prstGeom prst="rect">
            <a:avLst/>
          </a:prstGeom>
          <a:solidFill>
            <a:srgbClr val="BFBFBF"/>
          </a:solidFill>
          <a:ln>
            <a:noFill/>
          </a:ln>
        </p:spPr>
      </p:sp>
      <p:sp>
        <p:nvSpPr>
          <p:cNvPr id="227" name="Google Shape;227;p36"/>
          <p:cNvSpPr txBox="1"/>
          <p:nvPr>
            <p:ph idx="3" type="body"/>
          </p:nvPr>
        </p:nvSpPr>
        <p:spPr>
          <a:xfrm>
            <a:off x="461963" y="3441380"/>
            <a:ext cx="5484685" cy="984738"/>
          </a:xfrm>
          <a:prstGeom prst="rect">
            <a:avLst/>
          </a:prstGeom>
          <a:noFill/>
          <a:ln>
            <a:noFill/>
          </a:ln>
        </p:spPr>
        <p:txBody>
          <a:bodyPr anchorCtr="0" anchor="t" bIns="0" lIns="0" spcFirstLastPara="1" rIns="91425" wrap="square" tIns="0">
            <a:noAutofit/>
          </a:bodyPr>
          <a:lstStyle>
            <a:lvl1pPr indent="-228600" lvl="0" marL="457200" algn="l">
              <a:lnSpc>
                <a:spcPct val="100000"/>
              </a:lnSpc>
              <a:spcBef>
                <a:spcPts val="0"/>
              </a:spcBef>
              <a:spcAft>
                <a:spcPts val="0"/>
              </a:spcAft>
              <a:buClr>
                <a:schemeClr val="accent3"/>
              </a:buClr>
              <a:buSzPts val="2200"/>
              <a:buNone/>
              <a:defRPr b="1" i="0" sz="2200">
                <a:solidFill>
                  <a:schemeClr val="accent3"/>
                </a:solidFill>
                <a:latin typeface="Calibri"/>
                <a:ea typeface="Calibri"/>
                <a:cs typeface="Calibri"/>
                <a:sym typeface="Calibri"/>
              </a:defRPr>
            </a:lvl1pPr>
            <a:lvl2pPr indent="-228600" lvl="1" marL="914400" algn="l">
              <a:lnSpc>
                <a:spcPct val="100000"/>
              </a:lnSpc>
              <a:spcBef>
                <a:spcPts val="0"/>
              </a:spcBef>
              <a:spcAft>
                <a:spcPts val="0"/>
              </a:spcAft>
              <a:buSzPts val="2200"/>
              <a:buFont typeface="Calibri"/>
              <a:buNone/>
              <a:defRPr b="1" sz="2200">
                <a:solidFill>
                  <a:schemeClr val="accent3"/>
                </a:solidFill>
              </a:defRPr>
            </a:lvl2pPr>
            <a:lvl3pPr indent="-228600" lvl="2" marL="1371600" algn="l">
              <a:lnSpc>
                <a:spcPct val="100000"/>
              </a:lnSpc>
              <a:spcBef>
                <a:spcPts val="0"/>
              </a:spcBef>
              <a:spcAft>
                <a:spcPts val="0"/>
              </a:spcAft>
              <a:buSzPts val="2200"/>
              <a:buFont typeface="Calibri"/>
              <a:buNone/>
              <a:defRPr b="1" sz="2200">
                <a:solidFill>
                  <a:schemeClr val="accent3"/>
                </a:solidFill>
              </a:defRPr>
            </a:lvl3pPr>
            <a:lvl4pPr indent="-228600" lvl="3" marL="1828800" algn="l">
              <a:lnSpc>
                <a:spcPct val="100000"/>
              </a:lnSpc>
              <a:spcBef>
                <a:spcPts val="0"/>
              </a:spcBef>
              <a:spcAft>
                <a:spcPts val="0"/>
              </a:spcAft>
              <a:buSzPts val="2200"/>
              <a:buFont typeface="Calibri"/>
              <a:buNone/>
              <a:defRPr b="1" sz="2200">
                <a:solidFill>
                  <a:schemeClr val="accent3"/>
                </a:solidFill>
              </a:defRPr>
            </a:lvl4pPr>
            <a:lvl5pPr indent="-228600" lvl="4" marL="2286000" algn="l">
              <a:lnSpc>
                <a:spcPct val="100000"/>
              </a:lnSpc>
              <a:spcBef>
                <a:spcPts val="0"/>
              </a:spcBef>
              <a:spcAft>
                <a:spcPts val="0"/>
              </a:spcAft>
              <a:buSzPts val="2200"/>
              <a:buFont typeface="Calibri"/>
              <a:buNone/>
              <a:defRPr b="1" sz="2200">
                <a:solidFill>
                  <a:schemeClr val="accent3"/>
                </a:solidFill>
              </a:defRPr>
            </a:lvl5pPr>
            <a:lvl6pPr indent="-228600" lvl="5" marL="2743200" algn="l">
              <a:lnSpc>
                <a:spcPct val="100000"/>
              </a:lnSpc>
              <a:spcBef>
                <a:spcPts val="0"/>
              </a:spcBef>
              <a:spcAft>
                <a:spcPts val="0"/>
              </a:spcAft>
              <a:buSzPts val="2200"/>
              <a:buFont typeface="Calibri"/>
              <a:buNone/>
              <a:defRPr b="1" sz="2200">
                <a:solidFill>
                  <a:schemeClr val="accent3"/>
                </a:solidFill>
              </a:defRPr>
            </a:lvl6pPr>
            <a:lvl7pPr indent="-228600" lvl="6" marL="3200400" algn="l">
              <a:lnSpc>
                <a:spcPct val="100000"/>
              </a:lnSpc>
              <a:spcBef>
                <a:spcPts val="0"/>
              </a:spcBef>
              <a:spcAft>
                <a:spcPts val="0"/>
              </a:spcAft>
              <a:buSzPts val="2200"/>
              <a:buFont typeface="Calibri"/>
              <a:buNone/>
              <a:defRPr b="1" sz="2200">
                <a:solidFill>
                  <a:schemeClr val="accent3"/>
                </a:solidFill>
              </a:defRPr>
            </a:lvl7pPr>
            <a:lvl8pPr indent="-228600" lvl="7" marL="3657600" algn="l">
              <a:lnSpc>
                <a:spcPct val="100000"/>
              </a:lnSpc>
              <a:spcBef>
                <a:spcPts val="0"/>
              </a:spcBef>
              <a:spcAft>
                <a:spcPts val="0"/>
              </a:spcAft>
              <a:buSzPts val="2200"/>
              <a:buFont typeface="Calibri"/>
              <a:buNone/>
              <a:defRPr b="1" sz="2200">
                <a:solidFill>
                  <a:schemeClr val="accent3"/>
                </a:solidFill>
              </a:defRPr>
            </a:lvl8pPr>
            <a:lvl9pPr indent="-228600" lvl="8" marL="4114800" algn="l">
              <a:lnSpc>
                <a:spcPct val="100000"/>
              </a:lnSpc>
              <a:spcBef>
                <a:spcPts val="0"/>
              </a:spcBef>
              <a:spcAft>
                <a:spcPts val="0"/>
              </a:spcAft>
              <a:buSzPts val="2200"/>
              <a:buFont typeface="Calibri"/>
              <a:buNone/>
              <a:defRPr b="1" sz="2200">
                <a:solidFill>
                  <a:schemeClr val="accent3"/>
                </a:solidFill>
              </a:defRPr>
            </a:lvl9pPr>
          </a:lstStyle>
          <a:p/>
        </p:txBody>
      </p:sp>
      <p:sp>
        <p:nvSpPr>
          <p:cNvPr id="228" name="Google Shape;228;p36"/>
          <p:cNvSpPr txBox="1"/>
          <p:nvPr>
            <p:ph idx="4" type="body"/>
          </p:nvPr>
        </p:nvSpPr>
        <p:spPr>
          <a:xfrm>
            <a:off x="7148946" y="3419433"/>
            <a:ext cx="1502228" cy="4393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accent1"/>
              </a:buClr>
              <a:buSzPts val="3200"/>
              <a:buNone/>
              <a:defRPr b="1" i="0" sz="3200">
                <a:solidFill>
                  <a:schemeClr val="accent1"/>
                </a:solidFill>
                <a:latin typeface="Times New Roman"/>
                <a:ea typeface="Times New Roman"/>
                <a:cs typeface="Times New Roman"/>
                <a:sym typeface="Times New Roman"/>
              </a:defRPr>
            </a:lvl1pPr>
            <a:lvl2pPr indent="-228600" lvl="1" marL="914400" algn="l">
              <a:lnSpc>
                <a:spcPct val="100000"/>
              </a:lnSpc>
              <a:spcBef>
                <a:spcPts val="0"/>
              </a:spcBef>
              <a:spcAft>
                <a:spcPts val="0"/>
              </a:spcAft>
              <a:buSzPts val="3200"/>
              <a:buFont typeface="Times New Roman"/>
              <a:buNone/>
              <a:defRPr b="1" sz="3200">
                <a:solidFill>
                  <a:schemeClr val="accent1"/>
                </a:solidFill>
                <a:latin typeface="Times New Roman"/>
                <a:ea typeface="Times New Roman"/>
                <a:cs typeface="Times New Roman"/>
                <a:sym typeface="Times New Roman"/>
              </a:defRPr>
            </a:lvl2pPr>
            <a:lvl3pPr indent="-228600" lvl="2" marL="1371600" algn="l">
              <a:lnSpc>
                <a:spcPct val="100000"/>
              </a:lnSpc>
              <a:spcBef>
                <a:spcPts val="160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3pPr>
            <a:lvl4pPr indent="-228600" lvl="3" marL="1828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4pPr>
            <a:lvl5pPr indent="-228600" lvl="4" marL="22860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5pPr>
            <a:lvl6pPr indent="-228600" lvl="5" marL="27432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6pPr>
            <a:lvl7pPr indent="-228600" lvl="6" marL="32004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7pPr>
            <a:lvl8pPr indent="-228600" lvl="7" marL="36576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8pPr>
            <a:lvl9pPr indent="-228600" lvl="8" marL="4114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9pPr>
          </a:lstStyle>
          <a:p/>
        </p:txBody>
      </p:sp>
      <p:sp>
        <p:nvSpPr>
          <p:cNvPr id="229" name="Google Shape;229;p36"/>
          <p:cNvSpPr txBox="1"/>
          <p:nvPr>
            <p:ph idx="5" type="body"/>
          </p:nvPr>
        </p:nvSpPr>
        <p:spPr>
          <a:xfrm>
            <a:off x="7148946" y="3835071"/>
            <a:ext cx="1502228" cy="2648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i="0" sz="1200" cap="none">
                <a:solidFill>
                  <a:schemeClr val="accent1"/>
                </a:solidFill>
                <a:latin typeface="Calibri"/>
                <a:ea typeface="Calibri"/>
                <a:cs typeface="Calibri"/>
                <a:sym typeface="Calibri"/>
              </a:defRPr>
            </a:lvl1pPr>
            <a:lvl2pPr indent="-228600" lvl="1" marL="914400" algn="l">
              <a:lnSpc>
                <a:spcPct val="100000"/>
              </a:lnSpc>
              <a:spcBef>
                <a:spcPts val="0"/>
              </a:spcBef>
              <a:spcAft>
                <a:spcPts val="0"/>
              </a:spcAft>
              <a:buSzPts val="1200"/>
              <a:buFont typeface="Calibri"/>
              <a:buNone/>
              <a:defRPr b="1" sz="1200">
                <a:solidFill>
                  <a:schemeClr val="accent1"/>
                </a:solidFill>
                <a:latin typeface="Calibri"/>
                <a:ea typeface="Calibri"/>
                <a:cs typeface="Calibri"/>
                <a:sym typeface="Calibri"/>
              </a:defRPr>
            </a:lvl2pPr>
            <a:lvl3pPr indent="-228600" lvl="2" marL="1371600" algn="l">
              <a:lnSpc>
                <a:spcPct val="100000"/>
              </a:lnSpc>
              <a:spcBef>
                <a:spcPts val="1600"/>
              </a:spcBef>
              <a:spcAft>
                <a:spcPts val="0"/>
              </a:spcAft>
              <a:buSzPts val="1200"/>
              <a:buFont typeface="Calibri"/>
              <a:buNone/>
              <a:defRPr b="1" i="0" sz="1200">
                <a:solidFill>
                  <a:schemeClr val="accent1"/>
                </a:solidFill>
                <a:latin typeface="Calibri"/>
                <a:ea typeface="Calibri"/>
                <a:cs typeface="Calibri"/>
                <a:sym typeface="Calibri"/>
              </a:defRPr>
            </a:lvl3pPr>
            <a:lvl4pPr indent="-228600" lvl="3" marL="1828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4pPr>
            <a:lvl5pPr indent="-228600" lvl="4" marL="22860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5pPr>
            <a:lvl6pPr indent="-228600" lvl="5" marL="27432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6pPr>
            <a:lvl7pPr indent="-228600" lvl="6" marL="32004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7pPr>
            <a:lvl8pPr indent="-228600" lvl="7" marL="36576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8pPr>
            <a:lvl9pPr indent="-228600" lvl="8" marL="4114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9pPr>
          </a:lstStyle>
          <a:p/>
        </p:txBody>
      </p:sp>
      <p:sp>
        <p:nvSpPr>
          <p:cNvPr id="230" name="Google Shape;230;p36"/>
          <p:cNvSpPr txBox="1"/>
          <p:nvPr>
            <p:ph idx="6" type="body"/>
          </p:nvPr>
        </p:nvSpPr>
        <p:spPr>
          <a:xfrm>
            <a:off x="7148946" y="4268518"/>
            <a:ext cx="1502228" cy="4393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accent1"/>
              </a:buClr>
              <a:buSzPts val="3200"/>
              <a:buNone/>
              <a:defRPr b="1" i="0" sz="3200">
                <a:solidFill>
                  <a:schemeClr val="accent1"/>
                </a:solidFill>
                <a:latin typeface="Times New Roman"/>
                <a:ea typeface="Times New Roman"/>
                <a:cs typeface="Times New Roman"/>
                <a:sym typeface="Times New Roman"/>
              </a:defRPr>
            </a:lvl1pPr>
            <a:lvl2pPr indent="-228600" lvl="1" marL="914400" algn="l">
              <a:lnSpc>
                <a:spcPct val="100000"/>
              </a:lnSpc>
              <a:spcBef>
                <a:spcPts val="0"/>
              </a:spcBef>
              <a:spcAft>
                <a:spcPts val="0"/>
              </a:spcAft>
              <a:buSzPts val="3200"/>
              <a:buFont typeface="Times New Roman"/>
              <a:buNone/>
              <a:defRPr b="1" sz="3200">
                <a:solidFill>
                  <a:schemeClr val="accent1"/>
                </a:solidFill>
                <a:latin typeface="Times New Roman"/>
                <a:ea typeface="Times New Roman"/>
                <a:cs typeface="Times New Roman"/>
                <a:sym typeface="Times New Roman"/>
              </a:defRPr>
            </a:lvl2pPr>
            <a:lvl3pPr indent="-228600" lvl="2" marL="1371600" algn="l">
              <a:lnSpc>
                <a:spcPct val="100000"/>
              </a:lnSpc>
              <a:spcBef>
                <a:spcPts val="160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3pPr>
            <a:lvl4pPr indent="-228600" lvl="3" marL="1828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4pPr>
            <a:lvl5pPr indent="-228600" lvl="4" marL="22860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5pPr>
            <a:lvl6pPr indent="-228600" lvl="5" marL="27432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6pPr>
            <a:lvl7pPr indent="-228600" lvl="6" marL="32004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7pPr>
            <a:lvl8pPr indent="-228600" lvl="7" marL="36576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8pPr>
            <a:lvl9pPr indent="-228600" lvl="8" marL="4114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9pPr>
          </a:lstStyle>
          <a:p/>
        </p:txBody>
      </p:sp>
      <p:sp>
        <p:nvSpPr>
          <p:cNvPr id="231" name="Google Shape;231;p36"/>
          <p:cNvSpPr txBox="1"/>
          <p:nvPr>
            <p:ph idx="7" type="body"/>
          </p:nvPr>
        </p:nvSpPr>
        <p:spPr>
          <a:xfrm>
            <a:off x="7148946" y="4684156"/>
            <a:ext cx="1502228" cy="2648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i="0" sz="1200" cap="none">
                <a:solidFill>
                  <a:schemeClr val="accent1"/>
                </a:solidFill>
                <a:latin typeface="Calibri"/>
                <a:ea typeface="Calibri"/>
                <a:cs typeface="Calibri"/>
                <a:sym typeface="Calibri"/>
              </a:defRPr>
            </a:lvl1pPr>
            <a:lvl2pPr indent="-228600" lvl="1" marL="914400" algn="l">
              <a:lnSpc>
                <a:spcPct val="100000"/>
              </a:lnSpc>
              <a:spcBef>
                <a:spcPts val="0"/>
              </a:spcBef>
              <a:spcAft>
                <a:spcPts val="0"/>
              </a:spcAft>
              <a:buSzPts val="1200"/>
              <a:buFont typeface="Calibri"/>
              <a:buNone/>
              <a:defRPr b="1" sz="1200">
                <a:solidFill>
                  <a:schemeClr val="accent1"/>
                </a:solidFill>
                <a:latin typeface="Calibri"/>
                <a:ea typeface="Calibri"/>
                <a:cs typeface="Calibri"/>
                <a:sym typeface="Calibri"/>
              </a:defRPr>
            </a:lvl2pPr>
            <a:lvl3pPr indent="-228600" lvl="2" marL="1371600" algn="l">
              <a:lnSpc>
                <a:spcPct val="100000"/>
              </a:lnSpc>
              <a:spcBef>
                <a:spcPts val="1600"/>
              </a:spcBef>
              <a:spcAft>
                <a:spcPts val="0"/>
              </a:spcAft>
              <a:buSzPts val="1200"/>
              <a:buFont typeface="Calibri"/>
              <a:buNone/>
              <a:defRPr b="1" i="0" sz="1200">
                <a:solidFill>
                  <a:schemeClr val="accent1"/>
                </a:solidFill>
                <a:latin typeface="Calibri"/>
                <a:ea typeface="Calibri"/>
                <a:cs typeface="Calibri"/>
                <a:sym typeface="Calibri"/>
              </a:defRPr>
            </a:lvl3pPr>
            <a:lvl4pPr indent="-228600" lvl="3" marL="1828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4pPr>
            <a:lvl5pPr indent="-228600" lvl="4" marL="22860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5pPr>
            <a:lvl6pPr indent="-228600" lvl="5" marL="27432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6pPr>
            <a:lvl7pPr indent="-228600" lvl="6" marL="32004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7pPr>
            <a:lvl8pPr indent="-228600" lvl="7" marL="36576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8pPr>
            <a:lvl9pPr indent="-228600" lvl="8" marL="4114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9pPr>
          </a:lstStyle>
          <a:p/>
        </p:txBody>
      </p:sp>
      <p:sp>
        <p:nvSpPr>
          <p:cNvPr id="232" name="Google Shape;232;p36"/>
          <p:cNvSpPr txBox="1"/>
          <p:nvPr>
            <p:ph idx="8" type="body"/>
          </p:nvPr>
        </p:nvSpPr>
        <p:spPr>
          <a:xfrm>
            <a:off x="7148946" y="5165105"/>
            <a:ext cx="1502228" cy="4393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accent1"/>
              </a:buClr>
              <a:buSzPts val="3200"/>
              <a:buNone/>
              <a:defRPr b="1" i="0" sz="3200">
                <a:solidFill>
                  <a:schemeClr val="accent1"/>
                </a:solidFill>
                <a:latin typeface="Times New Roman"/>
                <a:ea typeface="Times New Roman"/>
                <a:cs typeface="Times New Roman"/>
                <a:sym typeface="Times New Roman"/>
              </a:defRPr>
            </a:lvl1pPr>
            <a:lvl2pPr indent="-228600" lvl="1" marL="914400" algn="l">
              <a:lnSpc>
                <a:spcPct val="100000"/>
              </a:lnSpc>
              <a:spcBef>
                <a:spcPts val="0"/>
              </a:spcBef>
              <a:spcAft>
                <a:spcPts val="0"/>
              </a:spcAft>
              <a:buSzPts val="3200"/>
              <a:buFont typeface="Times New Roman"/>
              <a:buNone/>
              <a:defRPr b="1" sz="3200">
                <a:solidFill>
                  <a:schemeClr val="accent1"/>
                </a:solidFill>
                <a:latin typeface="Times New Roman"/>
                <a:ea typeface="Times New Roman"/>
                <a:cs typeface="Times New Roman"/>
                <a:sym typeface="Times New Roman"/>
              </a:defRPr>
            </a:lvl2pPr>
            <a:lvl3pPr indent="-228600" lvl="2" marL="1371600" algn="l">
              <a:lnSpc>
                <a:spcPct val="100000"/>
              </a:lnSpc>
              <a:spcBef>
                <a:spcPts val="160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3pPr>
            <a:lvl4pPr indent="-228600" lvl="3" marL="1828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4pPr>
            <a:lvl5pPr indent="-228600" lvl="4" marL="22860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5pPr>
            <a:lvl6pPr indent="-228600" lvl="5" marL="27432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6pPr>
            <a:lvl7pPr indent="-228600" lvl="6" marL="32004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7pPr>
            <a:lvl8pPr indent="-228600" lvl="7" marL="36576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8pPr>
            <a:lvl9pPr indent="-228600" lvl="8" marL="4114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9pPr>
          </a:lstStyle>
          <a:p/>
        </p:txBody>
      </p:sp>
      <p:sp>
        <p:nvSpPr>
          <p:cNvPr id="233" name="Google Shape;233;p36"/>
          <p:cNvSpPr txBox="1"/>
          <p:nvPr>
            <p:ph idx="9" type="body"/>
          </p:nvPr>
        </p:nvSpPr>
        <p:spPr>
          <a:xfrm>
            <a:off x="7148946" y="5580743"/>
            <a:ext cx="1502228" cy="2648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i="0" sz="1200" cap="none">
                <a:solidFill>
                  <a:schemeClr val="accent1"/>
                </a:solidFill>
                <a:latin typeface="Calibri"/>
                <a:ea typeface="Calibri"/>
                <a:cs typeface="Calibri"/>
                <a:sym typeface="Calibri"/>
              </a:defRPr>
            </a:lvl1pPr>
            <a:lvl2pPr indent="-228600" lvl="1" marL="914400" algn="l">
              <a:lnSpc>
                <a:spcPct val="100000"/>
              </a:lnSpc>
              <a:spcBef>
                <a:spcPts val="0"/>
              </a:spcBef>
              <a:spcAft>
                <a:spcPts val="0"/>
              </a:spcAft>
              <a:buSzPts val="1200"/>
              <a:buFont typeface="Calibri"/>
              <a:buNone/>
              <a:defRPr b="1" sz="1200">
                <a:solidFill>
                  <a:schemeClr val="accent1"/>
                </a:solidFill>
                <a:latin typeface="Calibri"/>
                <a:ea typeface="Calibri"/>
                <a:cs typeface="Calibri"/>
                <a:sym typeface="Calibri"/>
              </a:defRPr>
            </a:lvl2pPr>
            <a:lvl3pPr indent="-228600" lvl="2" marL="1371600" algn="l">
              <a:lnSpc>
                <a:spcPct val="100000"/>
              </a:lnSpc>
              <a:spcBef>
                <a:spcPts val="1600"/>
              </a:spcBef>
              <a:spcAft>
                <a:spcPts val="0"/>
              </a:spcAft>
              <a:buSzPts val="1200"/>
              <a:buFont typeface="Calibri"/>
              <a:buNone/>
              <a:defRPr b="1" i="0" sz="1200">
                <a:solidFill>
                  <a:schemeClr val="accent1"/>
                </a:solidFill>
                <a:latin typeface="Calibri"/>
                <a:ea typeface="Calibri"/>
                <a:cs typeface="Calibri"/>
                <a:sym typeface="Calibri"/>
              </a:defRPr>
            </a:lvl3pPr>
            <a:lvl4pPr indent="-228600" lvl="3" marL="1828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4pPr>
            <a:lvl5pPr indent="-228600" lvl="4" marL="22860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5pPr>
            <a:lvl6pPr indent="-228600" lvl="5" marL="27432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6pPr>
            <a:lvl7pPr indent="-228600" lvl="6" marL="32004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7pPr>
            <a:lvl8pPr indent="-228600" lvl="7" marL="36576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8pPr>
            <a:lvl9pPr indent="-228600" lvl="8" marL="4114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9pPr>
          </a:lstStyle>
          <a:p/>
        </p:txBody>
      </p:sp>
      <p:pic>
        <p:nvPicPr>
          <p:cNvPr id="234" name="Google Shape;234;p36"/>
          <p:cNvPicPr preferRelativeResize="0"/>
          <p:nvPr/>
        </p:nvPicPr>
        <p:blipFill rotWithShape="1">
          <a:blip r:embed="rId3">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l out_2">
  <p:cSld name="Call out_2">
    <p:bg>
      <p:bgPr>
        <a:blipFill>
          <a:blip r:embed="rId2">
            <a:alphaModFix/>
          </a:blip>
          <a:stretch>
            <a:fillRect/>
          </a:stretch>
        </a:blipFill>
      </p:bgPr>
    </p:bg>
    <p:spTree>
      <p:nvGrpSpPr>
        <p:cNvPr id="235" name="Shape 235"/>
        <p:cNvGrpSpPr/>
        <p:nvPr/>
      </p:nvGrpSpPr>
      <p:grpSpPr>
        <a:xfrm>
          <a:off x="0" y="0"/>
          <a:ext cx="0" cy="0"/>
          <a:chOff x="0" y="0"/>
          <a:chExt cx="0" cy="0"/>
        </a:xfrm>
      </p:grpSpPr>
      <p:sp>
        <p:nvSpPr>
          <p:cNvPr id="236" name="Google Shape;236;p37"/>
          <p:cNvSpPr txBox="1"/>
          <p:nvPr/>
        </p:nvSpPr>
        <p:spPr>
          <a:xfrm>
            <a:off x="6897757" y="993913"/>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37" name="Google Shape;237;p37"/>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8" name="Google Shape;238;p37"/>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9" name="Google Shape;239;p37"/>
          <p:cNvSpPr txBox="1"/>
          <p:nvPr/>
        </p:nvSpPr>
        <p:spPr>
          <a:xfrm>
            <a:off x="6972300" y="2486025"/>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40" name="Google Shape;240;p37"/>
          <p:cNvSpPr txBox="1"/>
          <p:nvPr>
            <p:ph type="title"/>
          </p:nvPr>
        </p:nvSpPr>
        <p:spPr>
          <a:xfrm>
            <a:off x="461962" y="412750"/>
            <a:ext cx="7421563" cy="2180548"/>
          </a:xfrm>
          <a:prstGeom prst="rect">
            <a:avLst/>
          </a:prstGeom>
          <a:noFill/>
          <a:ln>
            <a:noFill/>
          </a:ln>
        </p:spPr>
        <p:txBody>
          <a:bodyPr anchorCtr="0" anchor="ctr" bIns="365750" lIns="0" spcFirstLastPara="1" rIns="0" wrap="square" tIns="0">
            <a:noAutofit/>
          </a:bodyPr>
          <a:lstStyle>
            <a:lvl1pPr lvl="0" algn="l">
              <a:lnSpc>
                <a:spcPct val="100000"/>
              </a:lnSpc>
              <a:spcBef>
                <a:spcPts val="0"/>
              </a:spcBef>
              <a:spcAft>
                <a:spcPts val="0"/>
              </a:spcAft>
              <a:buClr>
                <a:schemeClr val="lt1"/>
              </a:buClr>
              <a:buSzPts val="3200"/>
              <a:buFont typeface="Times New Roman"/>
              <a:buNone/>
              <a:defRPr b="1" i="0"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37"/>
          <p:cNvSpPr/>
          <p:nvPr>
            <p:ph idx="2" type="pic"/>
          </p:nvPr>
        </p:nvSpPr>
        <p:spPr>
          <a:xfrm>
            <a:off x="9078687" y="1"/>
            <a:ext cx="3113314" cy="2763520"/>
          </a:xfrm>
          <a:prstGeom prst="rect">
            <a:avLst/>
          </a:prstGeom>
          <a:solidFill>
            <a:srgbClr val="BFBFBF"/>
          </a:solidFill>
          <a:ln>
            <a:noFill/>
          </a:ln>
        </p:spPr>
      </p:sp>
      <p:sp>
        <p:nvSpPr>
          <p:cNvPr id="242" name="Google Shape;242;p37"/>
          <p:cNvSpPr txBox="1"/>
          <p:nvPr>
            <p:ph idx="1" type="body"/>
          </p:nvPr>
        </p:nvSpPr>
        <p:spPr>
          <a:xfrm>
            <a:off x="461963" y="4729798"/>
            <a:ext cx="5781675" cy="1185862"/>
          </a:xfrm>
          <a:prstGeom prst="rect">
            <a:avLst/>
          </a:prstGeom>
          <a:noFill/>
          <a:ln>
            <a:noFill/>
          </a:ln>
        </p:spPr>
        <p:txBody>
          <a:bodyPr anchorCtr="0" anchor="t" bIns="0" lIns="0" spcFirstLastPara="1" rIns="0" wrap="square" tIns="91425">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243" name="Google Shape;243;p37"/>
          <p:cNvSpPr txBox="1"/>
          <p:nvPr>
            <p:ph idx="3" type="body"/>
          </p:nvPr>
        </p:nvSpPr>
        <p:spPr>
          <a:xfrm>
            <a:off x="461963" y="3441380"/>
            <a:ext cx="5484685" cy="984738"/>
          </a:xfrm>
          <a:prstGeom prst="rect">
            <a:avLst/>
          </a:prstGeom>
          <a:noFill/>
          <a:ln>
            <a:noFill/>
          </a:ln>
        </p:spPr>
        <p:txBody>
          <a:bodyPr anchorCtr="0" anchor="t" bIns="0" lIns="0" spcFirstLastPara="1" rIns="91425" wrap="square" tIns="0">
            <a:noAutofit/>
          </a:bodyPr>
          <a:lstStyle>
            <a:lvl1pPr indent="-228600" lvl="0" marL="457200" algn="l">
              <a:lnSpc>
                <a:spcPct val="100000"/>
              </a:lnSpc>
              <a:spcBef>
                <a:spcPts val="0"/>
              </a:spcBef>
              <a:spcAft>
                <a:spcPts val="0"/>
              </a:spcAft>
              <a:buClr>
                <a:schemeClr val="accent3"/>
              </a:buClr>
              <a:buSzPts val="2200"/>
              <a:buNone/>
              <a:defRPr b="1" i="0" sz="2200">
                <a:solidFill>
                  <a:schemeClr val="accent3"/>
                </a:solidFill>
                <a:latin typeface="Calibri"/>
                <a:ea typeface="Calibri"/>
                <a:cs typeface="Calibri"/>
                <a:sym typeface="Calibri"/>
              </a:defRPr>
            </a:lvl1pPr>
            <a:lvl2pPr indent="-228600" lvl="1" marL="914400" algn="l">
              <a:lnSpc>
                <a:spcPct val="100000"/>
              </a:lnSpc>
              <a:spcBef>
                <a:spcPts val="0"/>
              </a:spcBef>
              <a:spcAft>
                <a:spcPts val="0"/>
              </a:spcAft>
              <a:buSzPts val="2200"/>
              <a:buFont typeface="Calibri"/>
              <a:buNone/>
              <a:defRPr b="1" sz="2200">
                <a:solidFill>
                  <a:schemeClr val="accent3"/>
                </a:solidFill>
              </a:defRPr>
            </a:lvl2pPr>
            <a:lvl3pPr indent="-228600" lvl="2" marL="1371600" algn="l">
              <a:lnSpc>
                <a:spcPct val="100000"/>
              </a:lnSpc>
              <a:spcBef>
                <a:spcPts val="0"/>
              </a:spcBef>
              <a:spcAft>
                <a:spcPts val="0"/>
              </a:spcAft>
              <a:buSzPts val="2200"/>
              <a:buFont typeface="Calibri"/>
              <a:buNone/>
              <a:defRPr b="1" sz="2200">
                <a:solidFill>
                  <a:schemeClr val="accent3"/>
                </a:solidFill>
              </a:defRPr>
            </a:lvl3pPr>
            <a:lvl4pPr indent="-228600" lvl="3" marL="1828800" algn="l">
              <a:lnSpc>
                <a:spcPct val="100000"/>
              </a:lnSpc>
              <a:spcBef>
                <a:spcPts val="0"/>
              </a:spcBef>
              <a:spcAft>
                <a:spcPts val="0"/>
              </a:spcAft>
              <a:buSzPts val="2200"/>
              <a:buFont typeface="Calibri"/>
              <a:buNone/>
              <a:defRPr b="1" sz="2200">
                <a:solidFill>
                  <a:schemeClr val="accent3"/>
                </a:solidFill>
              </a:defRPr>
            </a:lvl4pPr>
            <a:lvl5pPr indent="-228600" lvl="4" marL="2286000" algn="l">
              <a:lnSpc>
                <a:spcPct val="100000"/>
              </a:lnSpc>
              <a:spcBef>
                <a:spcPts val="0"/>
              </a:spcBef>
              <a:spcAft>
                <a:spcPts val="0"/>
              </a:spcAft>
              <a:buSzPts val="2200"/>
              <a:buFont typeface="Calibri"/>
              <a:buNone/>
              <a:defRPr b="1" sz="2200">
                <a:solidFill>
                  <a:schemeClr val="accent3"/>
                </a:solidFill>
              </a:defRPr>
            </a:lvl5pPr>
            <a:lvl6pPr indent="-228600" lvl="5" marL="2743200" algn="l">
              <a:lnSpc>
                <a:spcPct val="100000"/>
              </a:lnSpc>
              <a:spcBef>
                <a:spcPts val="0"/>
              </a:spcBef>
              <a:spcAft>
                <a:spcPts val="0"/>
              </a:spcAft>
              <a:buSzPts val="2200"/>
              <a:buFont typeface="Calibri"/>
              <a:buNone/>
              <a:defRPr b="1" sz="2200">
                <a:solidFill>
                  <a:schemeClr val="accent3"/>
                </a:solidFill>
              </a:defRPr>
            </a:lvl6pPr>
            <a:lvl7pPr indent="-228600" lvl="6" marL="3200400" algn="l">
              <a:lnSpc>
                <a:spcPct val="100000"/>
              </a:lnSpc>
              <a:spcBef>
                <a:spcPts val="0"/>
              </a:spcBef>
              <a:spcAft>
                <a:spcPts val="0"/>
              </a:spcAft>
              <a:buSzPts val="2200"/>
              <a:buFont typeface="Calibri"/>
              <a:buNone/>
              <a:defRPr b="1" sz="2200">
                <a:solidFill>
                  <a:schemeClr val="accent3"/>
                </a:solidFill>
              </a:defRPr>
            </a:lvl7pPr>
            <a:lvl8pPr indent="-228600" lvl="7" marL="3657600" algn="l">
              <a:lnSpc>
                <a:spcPct val="100000"/>
              </a:lnSpc>
              <a:spcBef>
                <a:spcPts val="0"/>
              </a:spcBef>
              <a:spcAft>
                <a:spcPts val="0"/>
              </a:spcAft>
              <a:buSzPts val="2200"/>
              <a:buFont typeface="Calibri"/>
              <a:buNone/>
              <a:defRPr b="1" sz="2200">
                <a:solidFill>
                  <a:schemeClr val="accent3"/>
                </a:solidFill>
              </a:defRPr>
            </a:lvl8pPr>
            <a:lvl9pPr indent="-228600" lvl="8" marL="4114800" algn="l">
              <a:lnSpc>
                <a:spcPct val="100000"/>
              </a:lnSpc>
              <a:spcBef>
                <a:spcPts val="0"/>
              </a:spcBef>
              <a:spcAft>
                <a:spcPts val="0"/>
              </a:spcAft>
              <a:buSzPts val="2200"/>
              <a:buFont typeface="Calibri"/>
              <a:buNone/>
              <a:defRPr b="1" sz="2200">
                <a:solidFill>
                  <a:schemeClr val="accent3"/>
                </a:solidFill>
              </a:defRPr>
            </a:lvl9pPr>
          </a:lstStyle>
          <a:p/>
        </p:txBody>
      </p:sp>
      <p:sp>
        <p:nvSpPr>
          <p:cNvPr id="244" name="Google Shape;244;p37"/>
          <p:cNvSpPr txBox="1"/>
          <p:nvPr>
            <p:ph idx="4" type="body"/>
          </p:nvPr>
        </p:nvSpPr>
        <p:spPr>
          <a:xfrm>
            <a:off x="7148946" y="3419433"/>
            <a:ext cx="1502228" cy="4393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accent1"/>
              </a:buClr>
              <a:buSzPts val="3200"/>
              <a:buNone/>
              <a:defRPr b="1" i="0" sz="3200">
                <a:solidFill>
                  <a:schemeClr val="accent1"/>
                </a:solidFill>
                <a:latin typeface="Times New Roman"/>
                <a:ea typeface="Times New Roman"/>
                <a:cs typeface="Times New Roman"/>
                <a:sym typeface="Times New Roman"/>
              </a:defRPr>
            </a:lvl1pPr>
            <a:lvl2pPr indent="-228600" lvl="1" marL="914400" algn="l">
              <a:lnSpc>
                <a:spcPct val="100000"/>
              </a:lnSpc>
              <a:spcBef>
                <a:spcPts val="0"/>
              </a:spcBef>
              <a:spcAft>
                <a:spcPts val="0"/>
              </a:spcAft>
              <a:buSzPts val="3200"/>
              <a:buFont typeface="Times New Roman"/>
              <a:buNone/>
              <a:defRPr b="1" sz="3200">
                <a:solidFill>
                  <a:schemeClr val="accent1"/>
                </a:solidFill>
                <a:latin typeface="Times New Roman"/>
                <a:ea typeface="Times New Roman"/>
                <a:cs typeface="Times New Roman"/>
                <a:sym typeface="Times New Roman"/>
              </a:defRPr>
            </a:lvl2pPr>
            <a:lvl3pPr indent="-228600" lvl="2" marL="1371600" algn="l">
              <a:lnSpc>
                <a:spcPct val="100000"/>
              </a:lnSpc>
              <a:spcBef>
                <a:spcPts val="160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3pPr>
            <a:lvl4pPr indent="-228600" lvl="3" marL="1828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4pPr>
            <a:lvl5pPr indent="-228600" lvl="4" marL="22860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5pPr>
            <a:lvl6pPr indent="-228600" lvl="5" marL="27432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6pPr>
            <a:lvl7pPr indent="-228600" lvl="6" marL="32004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7pPr>
            <a:lvl8pPr indent="-228600" lvl="7" marL="36576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8pPr>
            <a:lvl9pPr indent="-228600" lvl="8" marL="4114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9pPr>
          </a:lstStyle>
          <a:p/>
        </p:txBody>
      </p:sp>
      <p:sp>
        <p:nvSpPr>
          <p:cNvPr id="245" name="Google Shape;245;p37"/>
          <p:cNvSpPr txBox="1"/>
          <p:nvPr>
            <p:ph idx="5" type="body"/>
          </p:nvPr>
        </p:nvSpPr>
        <p:spPr>
          <a:xfrm>
            <a:off x="7148946" y="3835071"/>
            <a:ext cx="1502228" cy="2648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i="0" sz="1200" cap="none">
                <a:solidFill>
                  <a:schemeClr val="accent1"/>
                </a:solidFill>
                <a:latin typeface="Calibri"/>
                <a:ea typeface="Calibri"/>
                <a:cs typeface="Calibri"/>
                <a:sym typeface="Calibri"/>
              </a:defRPr>
            </a:lvl1pPr>
            <a:lvl2pPr indent="-228600" lvl="1" marL="914400" algn="l">
              <a:lnSpc>
                <a:spcPct val="100000"/>
              </a:lnSpc>
              <a:spcBef>
                <a:spcPts val="0"/>
              </a:spcBef>
              <a:spcAft>
                <a:spcPts val="0"/>
              </a:spcAft>
              <a:buSzPts val="1200"/>
              <a:buFont typeface="Calibri"/>
              <a:buNone/>
              <a:defRPr b="1" sz="1200">
                <a:solidFill>
                  <a:schemeClr val="accent1"/>
                </a:solidFill>
                <a:latin typeface="Calibri"/>
                <a:ea typeface="Calibri"/>
                <a:cs typeface="Calibri"/>
                <a:sym typeface="Calibri"/>
              </a:defRPr>
            </a:lvl2pPr>
            <a:lvl3pPr indent="-228600" lvl="2" marL="1371600" algn="l">
              <a:lnSpc>
                <a:spcPct val="100000"/>
              </a:lnSpc>
              <a:spcBef>
                <a:spcPts val="1600"/>
              </a:spcBef>
              <a:spcAft>
                <a:spcPts val="0"/>
              </a:spcAft>
              <a:buSzPts val="1200"/>
              <a:buFont typeface="Calibri"/>
              <a:buNone/>
              <a:defRPr b="1" i="0" sz="1200">
                <a:solidFill>
                  <a:schemeClr val="accent1"/>
                </a:solidFill>
                <a:latin typeface="Calibri"/>
                <a:ea typeface="Calibri"/>
                <a:cs typeface="Calibri"/>
                <a:sym typeface="Calibri"/>
              </a:defRPr>
            </a:lvl3pPr>
            <a:lvl4pPr indent="-228600" lvl="3" marL="1828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4pPr>
            <a:lvl5pPr indent="-228600" lvl="4" marL="22860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5pPr>
            <a:lvl6pPr indent="-228600" lvl="5" marL="27432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6pPr>
            <a:lvl7pPr indent="-228600" lvl="6" marL="32004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7pPr>
            <a:lvl8pPr indent="-228600" lvl="7" marL="36576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8pPr>
            <a:lvl9pPr indent="-228600" lvl="8" marL="4114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9pPr>
          </a:lstStyle>
          <a:p/>
        </p:txBody>
      </p:sp>
      <p:sp>
        <p:nvSpPr>
          <p:cNvPr id="246" name="Google Shape;246;p37"/>
          <p:cNvSpPr txBox="1"/>
          <p:nvPr>
            <p:ph idx="6" type="body"/>
          </p:nvPr>
        </p:nvSpPr>
        <p:spPr>
          <a:xfrm>
            <a:off x="7148946" y="4268518"/>
            <a:ext cx="1502228" cy="4393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accent1"/>
              </a:buClr>
              <a:buSzPts val="3200"/>
              <a:buNone/>
              <a:defRPr b="1" i="0" sz="3200">
                <a:solidFill>
                  <a:schemeClr val="accent1"/>
                </a:solidFill>
                <a:latin typeface="Times New Roman"/>
                <a:ea typeface="Times New Roman"/>
                <a:cs typeface="Times New Roman"/>
                <a:sym typeface="Times New Roman"/>
              </a:defRPr>
            </a:lvl1pPr>
            <a:lvl2pPr indent="-228600" lvl="1" marL="914400" algn="l">
              <a:lnSpc>
                <a:spcPct val="100000"/>
              </a:lnSpc>
              <a:spcBef>
                <a:spcPts val="0"/>
              </a:spcBef>
              <a:spcAft>
                <a:spcPts val="0"/>
              </a:spcAft>
              <a:buSzPts val="3200"/>
              <a:buFont typeface="Times New Roman"/>
              <a:buNone/>
              <a:defRPr b="1" sz="3200">
                <a:solidFill>
                  <a:schemeClr val="accent1"/>
                </a:solidFill>
                <a:latin typeface="Times New Roman"/>
                <a:ea typeface="Times New Roman"/>
                <a:cs typeface="Times New Roman"/>
                <a:sym typeface="Times New Roman"/>
              </a:defRPr>
            </a:lvl2pPr>
            <a:lvl3pPr indent="-228600" lvl="2" marL="1371600" algn="l">
              <a:lnSpc>
                <a:spcPct val="100000"/>
              </a:lnSpc>
              <a:spcBef>
                <a:spcPts val="160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3pPr>
            <a:lvl4pPr indent="-228600" lvl="3" marL="1828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4pPr>
            <a:lvl5pPr indent="-228600" lvl="4" marL="22860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5pPr>
            <a:lvl6pPr indent="-228600" lvl="5" marL="27432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6pPr>
            <a:lvl7pPr indent="-228600" lvl="6" marL="32004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7pPr>
            <a:lvl8pPr indent="-228600" lvl="7" marL="36576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8pPr>
            <a:lvl9pPr indent="-228600" lvl="8" marL="4114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9pPr>
          </a:lstStyle>
          <a:p/>
        </p:txBody>
      </p:sp>
      <p:sp>
        <p:nvSpPr>
          <p:cNvPr id="247" name="Google Shape;247;p37"/>
          <p:cNvSpPr txBox="1"/>
          <p:nvPr>
            <p:ph idx="7" type="body"/>
          </p:nvPr>
        </p:nvSpPr>
        <p:spPr>
          <a:xfrm>
            <a:off x="7148946" y="4684156"/>
            <a:ext cx="1502228" cy="2648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i="0" sz="1200" cap="none">
                <a:solidFill>
                  <a:schemeClr val="accent1"/>
                </a:solidFill>
                <a:latin typeface="Calibri"/>
                <a:ea typeface="Calibri"/>
                <a:cs typeface="Calibri"/>
                <a:sym typeface="Calibri"/>
              </a:defRPr>
            </a:lvl1pPr>
            <a:lvl2pPr indent="-228600" lvl="1" marL="914400" algn="l">
              <a:lnSpc>
                <a:spcPct val="100000"/>
              </a:lnSpc>
              <a:spcBef>
                <a:spcPts val="0"/>
              </a:spcBef>
              <a:spcAft>
                <a:spcPts val="0"/>
              </a:spcAft>
              <a:buSzPts val="1200"/>
              <a:buFont typeface="Calibri"/>
              <a:buNone/>
              <a:defRPr b="1" sz="1200">
                <a:solidFill>
                  <a:schemeClr val="accent1"/>
                </a:solidFill>
                <a:latin typeface="Calibri"/>
                <a:ea typeface="Calibri"/>
                <a:cs typeface="Calibri"/>
                <a:sym typeface="Calibri"/>
              </a:defRPr>
            </a:lvl2pPr>
            <a:lvl3pPr indent="-228600" lvl="2" marL="1371600" algn="l">
              <a:lnSpc>
                <a:spcPct val="100000"/>
              </a:lnSpc>
              <a:spcBef>
                <a:spcPts val="1600"/>
              </a:spcBef>
              <a:spcAft>
                <a:spcPts val="0"/>
              </a:spcAft>
              <a:buSzPts val="1200"/>
              <a:buFont typeface="Calibri"/>
              <a:buNone/>
              <a:defRPr b="1" i="0" sz="1200">
                <a:solidFill>
                  <a:schemeClr val="accent1"/>
                </a:solidFill>
                <a:latin typeface="Calibri"/>
                <a:ea typeface="Calibri"/>
                <a:cs typeface="Calibri"/>
                <a:sym typeface="Calibri"/>
              </a:defRPr>
            </a:lvl3pPr>
            <a:lvl4pPr indent="-228600" lvl="3" marL="1828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4pPr>
            <a:lvl5pPr indent="-228600" lvl="4" marL="22860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5pPr>
            <a:lvl6pPr indent="-228600" lvl="5" marL="27432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6pPr>
            <a:lvl7pPr indent="-228600" lvl="6" marL="32004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7pPr>
            <a:lvl8pPr indent="-228600" lvl="7" marL="36576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8pPr>
            <a:lvl9pPr indent="-228600" lvl="8" marL="4114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9pPr>
          </a:lstStyle>
          <a:p/>
        </p:txBody>
      </p:sp>
      <p:sp>
        <p:nvSpPr>
          <p:cNvPr id="248" name="Google Shape;248;p37"/>
          <p:cNvSpPr txBox="1"/>
          <p:nvPr>
            <p:ph idx="8" type="body"/>
          </p:nvPr>
        </p:nvSpPr>
        <p:spPr>
          <a:xfrm>
            <a:off x="7148946" y="5165105"/>
            <a:ext cx="1502228" cy="439387"/>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accent1"/>
              </a:buClr>
              <a:buSzPts val="3200"/>
              <a:buNone/>
              <a:defRPr b="1" i="0" sz="3200">
                <a:solidFill>
                  <a:schemeClr val="accent1"/>
                </a:solidFill>
                <a:latin typeface="Times New Roman"/>
                <a:ea typeface="Times New Roman"/>
                <a:cs typeface="Times New Roman"/>
                <a:sym typeface="Times New Roman"/>
              </a:defRPr>
            </a:lvl1pPr>
            <a:lvl2pPr indent="-228600" lvl="1" marL="914400" algn="l">
              <a:lnSpc>
                <a:spcPct val="100000"/>
              </a:lnSpc>
              <a:spcBef>
                <a:spcPts val="0"/>
              </a:spcBef>
              <a:spcAft>
                <a:spcPts val="0"/>
              </a:spcAft>
              <a:buSzPts val="3200"/>
              <a:buFont typeface="Times New Roman"/>
              <a:buNone/>
              <a:defRPr b="1" sz="3200">
                <a:solidFill>
                  <a:schemeClr val="accent1"/>
                </a:solidFill>
                <a:latin typeface="Times New Roman"/>
                <a:ea typeface="Times New Roman"/>
                <a:cs typeface="Times New Roman"/>
                <a:sym typeface="Times New Roman"/>
              </a:defRPr>
            </a:lvl2pPr>
            <a:lvl3pPr indent="-228600" lvl="2" marL="1371600" algn="l">
              <a:lnSpc>
                <a:spcPct val="100000"/>
              </a:lnSpc>
              <a:spcBef>
                <a:spcPts val="160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3pPr>
            <a:lvl4pPr indent="-228600" lvl="3" marL="1828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4pPr>
            <a:lvl5pPr indent="-228600" lvl="4" marL="22860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5pPr>
            <a:lvl6pPr indent="-228600" lvl="5" marL="27432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6pPr>
            <a:lvl7pPr indent="-228600" lvl="6" marL="32004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7pPr>
            <a:lvl8pPr indent="-228600" lvl="7" marL="36576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8pPr>
            <a:lvl9pPr indent="-228600" lvl="8" marL="4114800" algn="l">
              <a:lnSpc>
                <a:spcPct val="100000"/>
              </a:lnSpc>
              <a:spcBef>
                <a:spcPts val="0"/>
              </a:spcBef>
              <a:spcAft>
                <a:spcPts val="0"/>
              </a:spcAft>
              <a:buSzPts val="3200"/>
              <a:buFont typeface="Times New Roman"/>
              <a:buNone/>
              <a:defRPr b="1" i="0" sz="3200">
                <a:solidFill>
                  <a:schemeClr val="accent1"/>
                </a:solidFill>
                <a:latin typeface="Times New Roman"/>
                <a:ea typeface="Times New Roman"/>
                <a:cs typeface="Times New Roman"/>
                <a:sym typeface="Times New Roman"/>
              </a:defRPr>
            </a:lvl9pPr>
          </a:lstStyle>
          <a:p/>
        </p:txBody>
      </p:sp>
      <p:sp>
        <p:nvSpPr>
          <p:cNvPr id="249" name="Google Shape;249;p37"/>
          <p:cNvSpPr txBox="1"/>
          <p:nvPr>
            <p:ph idx="9" type="body"/>
          </p:nvPr>
        </p:nvSpPr>
        <p:spPr>
          <a:xfrm>
            <a:off x="7148946" y="5580743"/>
            <a:ext cx="1502228" cy="26482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1"/>
              </a:buClr>
              <a:buSzPts val="1200"/>
              <a:buNone/>
              <a:defRPr b="1" i="0" sz="1200" cap="none">
                <a:solidFill>
                  <a:schemeClr val="accent1"/>
                </a:solidFill>
                <a:latin typeface="Calibri"/>
                <a:ea typeface="Calibri"/>
                <a:cs typeface="Calibri"/>
                <a:sym typeface="Calibri"/>
              </a:defRPr>
            </a:lvl1pPr>
            <a:lvl2pPr indent="-228600" lvl="1" marL="914400" algn="l">
              <a:lnSpc>
                <a:spcPct val="100000"/>
              </a:lnSpc>
              <a:spcBef>
                <a:spcPts val="0"/>
              </a:spcBef>
              <a:spcAft>
                <a:spcPts val="0"/>
              </a:spcAft>
              <a:buSzPts val="1200"/>
              <a:buFont typeface="Calibri"/>
              <a:buNone/>
              <a:defRPr b="1" sz="1200">
                <a:solidFill>
                  <a:schemeClr val="accent1"/>
                </a:solidFill>
                <a:latin typeface="Calibri"/>
                <a:ea typeface="Calibri"/>
                <a:cs typeface="Calibri"/>
                <a:sym typeface="Calibri"/>
              </a:defRPr>
            </a:lvl2pPr>
            <a:lvl3pPr indent="-228600" lvl="2" marL="1371600" algn="l">
              <a:lnSpc>
                <a:spcPct val="100000"/>
              </a:lnSpc>
              <a:spcBef>
                <a:spcPts val="1600"/>
              </a:spcBef>
              <a:spcAft>
                <a:spcPts val="0"/>
              </a:spcAft>
              <a:buSzPts val="1200"/>
              <a:buFont typeface="Calibri"/>
              <a:buNone/>
              <a:defRPr b="1" i="0" sz="1200">
                <a:solidFill>
                  <a:schemeClr val="accent1"/>
                </a:solidFill>
                <a:latin typeface="Calibri"/>
                <a:ea typeface="Calibri"/>
                <a:cs typeface="Calibri"/>
                <a:sym typeface="Calibri"/>
              </a:defRPr>
            </a:lvl3pPr>
            <a:lvl4pPr indent="-228600" lvl="3" marL="1828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4pPr>
            <a:lvl5pPr indent="-228600" lvl="4" marL="22860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5pPr>
            <a:lvl6pPr indent="-228600" lvl="5" marL="27432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6pPr>
            <a:lvl7pPr indent="-228600" lvl="6" marL="32004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7pPr>
            <a:lvl8pPr indent="-228600" lvl="7" marL="36576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8pPr>
            <a:lvl9pPr indent="-228600" lvl="8" marL="4114800" algn="l">
              <a:lnSpc>
                <a:spcPct val="100000"/>
              </a:lnSpc>
              <a:spcBef>
                <a:spcPts val="0"/>
              </a:spcBef>
              <a:spcAft>
                <a:spcPts val="0"/>
              </a:spcAft>
              <a:buSzPts val="1200"/>
              <a:buFont typeface="Calibri"/>
              <a:buNone/>
              <a:defRPr b="1" i="0" sz="1200">
                <a:solidFill>
                  <a:schemeClr val="accent1"/>
                </a:solidFill>
                <a:latin typeface="Calibri"/>
                <a:ea typeface="Calibri"/>
                <a:cs typeface="Calibri"/>
                <a:sym typeface="Calibri"/>
              </a:defRPr>
            </a:lvl9pPr>
          </a:lstStyle>
          <a:p/>
        </p:txBody>
      </p:sp>
      <p:pic>
        <p:nvPicPr>
          <p:cNvPr id="250" name="Google Shape;250;p37"/>
          <p:cNvPicPr preferRelativeResize="0"/>
          <p:nvPr/>
        </p:nvPicPr>
        <p:blipFill rotWithShape="1">
          <a:blip r:embed="rId3">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col">
  <p:cSld name="content_1col">
    <p:bg>
      <p:bgPr>
        <a:solidFill>
          <a:schemeClr val="lt1"/>
        </a:solidFill>
      </p:bgPr>
    </p:bg>
    <p:spTree>
      <p:nvGrpSpPr>
        <p:cNvPr id="28" name="Shape 28"/>
        <p:cNvGrpSpPr/>
        <p:nvPr/>
      </p:nvGrpSpPr>
      <p:grpSpPr>
        <a:xfrm>
          <a:off x="0" y="0"/>
          <a:ext cx="0" cy="0"/>
          <a:chOff x="0" y="0"/>
          <a:chExt cx="0" cy="0"/>
        </a:xfrm>
      </p:grpSpPr>
      <p:sp>
        <p:nvSpPr>
          <p:cNvPr id="29" name="Google Shape;29;p11"/>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11"/>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11"/>
          <p:cNvSpPr txBox="1"/>
          <p:nvPr>
            <p:ph idx="1" type="body"/>
          </p:nvPr>
        </p:nvSpPr>
        <p:spPr>
          <a:xfrm>
            <a:off x="461964" y="1687513"/>
            <a:ext cx="11268073"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1800"/>
              <a:buNone/>
              <a:defRPr/>
            </a:lvl1pPr>
            <a:lvl2pPr indent="-228600" lvl="1" marL="914400" algn="l">
              <a:lnSpc>
                <a:spcPct val="100000"/>
              </a:lnSpc>
              <a:spcBef>
                <a:spcPts val="0"/>
              </a:spcBef>
              <a:spcAft>
                <a:spcPts val="0"/>
              </a:spcAft>
              <a:buSzPts val="1800"/>
              <a:buNone/>
              <a:defRPr/>
            </a:lvl2pPr>
            <a:lvl3pPr indent="-342900" lvl="2" marL="1371600" algn="l">
              <a:lnSpc>
                <a:spcPct val="100000"/>
              </a:lnSpc>
              <a:spcBef>
                <a:spcPts val="160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32" name="Google Shape;32;p11"/>
          <p:cNvSpPr txBox="1"/>
          <p:nvPr>
            <p:ph type="title"/>
          </p:nvPr>
        </p:nvSpPr>
        <p:spPr>
          <a:xfrm>
            <a:off x="461964" y="412749"/>
            <a:ext cx="11268074" cy="1014414"/>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 name="Google Shape;33;p11"/>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video">
  <p:cSld name="content video">
    <p:bg>
      <p:bgPr>
        <a:solidFill>
          <a:schemeClr val="lt1"/>
        </a:solidFill>
      </p:bgPr>
    </p:bg>
    <p:spTree>
      <p:nvGrpSpPr>
        <p:cNvPr id="251" name="Shape 251"/>
        <p:cNvGrpSpPr/>
        <p:nvPr/>
      </p:nvGrpSpPr>
      <p:grpSpPr>
        <a:xfrm>
          <a:off x="0" y="0"/>
          <a:ext cx="0" cy="0"/>
          <a:chOff x="0" y="0"/>
          <a:chExt cx="0" cy="0"/>
        </a:xfrm>
      </p:grpSpPr>
      <p:sp>
        <p:nvSpPr>
          <p:cNvPr id="252" name="Google Shape;252;p38"/>
          <p:cNvSpPr/>
          <p:nvPr>
            <p:ph idx="2" type="media"/>
          </p:nvPr>
        </p:nvSpPr>
        <p:spPr>
          <a:xfrm>
            <a:off x="461962" y="1687513"/>
            <a:ext cx="11268075" cy="4370388"/>
          </a:xfrm>
          <a:prstGeom prst="rect">
            <a:avLst/>
          </a:prstGeom>
          <a:solidFill>
            <a:schemeClr val="dk1"/>
          </a:solidFill>
          <a:ln>
            <a:noFill/>
          </a:ln>
        </p:spPr>
        <p:txBody>
          <a:bodyPr anchorCtr="0" anchor="ctr" bIns="0" lIns="0" spcFirstLastPara="1" rIns="0" wrap="square" tIns="731500">
            <a:noAutofit/>
          </a:bodyPr>
          <a:lstStyle>
            <a:lvl1pPr lvl="0" marR="0" rtl="0" algn="ctr">
              <a:lnSpc>
                <a:spcPct val="100000"/>
              </a:lnSpc>
              <a:spcBef>
                <a:spcPts val="0"/>
              </a:spcBef>
              <a:spcAft>
                <a:spcPts val="0"/>
              </a:spcAft>
              <a:buClr>
                <a:schemeClr val="lt2"/>
              </a:buClr>
              <a:buSzPts val="2000"/>
              <a:buFont typeface="Arial"/>
              <a:buNone/>
              <a:defRPr b="0" i="0" sz="20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chemeClr val="accent1"/>
              </a:buClr>
              <a:buSzPts val="2200"/>
              <a:buFont typeface="Calibri"/>
              <a:buNone/>
              <a:defRPr b="1" i="0" sz="2200" u="none" cap="none" strike="noStrike">
                <a:solidFill>
                  <a:schemeClr val="accent3"/>
                </a:solidFill>
                <a:latin typeface="Calibri"/>
                <a:ea typeface="Calibri"/>
                <a:cs typeface="Calibri"/>
                <a:sym typeface="Calibri"/>
              </a:defRPr>
            </a:lvl2pPr>
            <a:lvl3pPr lvl="2" marR="0" rtl="0" algn="l">
              <a:lnSpc>
                <a:spcPct val="100000"/>
              </a:lnSpc>
              <a:spcBef>
                <a:spcPts val="1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600"/>
              <a:buFont typeface="NTR"/>
              <a:buChar char="–"/>
              <a:defRPr b="0" i="0" sz="1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2"/>
              </a:buClr>
              <a:buSzPts val="1400"/>
              <a:buFont typeface="NTR"/>
              <a:buChar char="–"/>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2"/>
              </a:buClr>
              <a:buSzPts val="1400"/>
              <a:buFont typeface="Calibri"/>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2"/>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53" name="Google Shape;253;p38"/>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4" name="Google Shape;254;p38"/>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5" name="Google Shape;255;p38"/>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56" name="Google Shape;256;p38"/>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video full">
  <p:cSld name="content video full">
    <p:bg>
      <p:bgPr>
        <a:solidFill>
          <a:schemeClr val="dk1"/>
        </a:solidFill>
      </p:bgPr>
    </p:bg>
    <p:spTree>
      <p:nvGrpSpPr>
        <p:cNvPr id="257" name="Shape 257"/>
        <p:cNvGrpSpPr/>
        <p:nvPr/>
      </p:nvGrpSpPr>
      <p:grpSpPr>
        <a:xfrm>
          <a:off x="0" y="0"/>
          <a:ext cx="0" cy="0"/>
          <a:chOff x="0" y="0"/>
          <a:chExt cx="0" cy="0"/>
        </a:xfrm>
      </p:grpSpPr>
      <p:sp>
        <p:nvSpPr>
          <p:cNvPr id="258" name="Google Shape;258;p39"/>
          <p:cNvSpPr/>
          <p:nvPr>
            <p:ph idx="2" type="media"/>
          </p:nvPr>
        </p:nvSpPr>
        <p:spPr>
          <a:xfrm>
            <a:off x="0" y="0"/>
            <a:ext cx="12192000" cy="6858000"/>
          </a:xfrm>
          <a:prstGeom prst="rect">
            <a:avLst/>
          </a:prstGeom>
          <a:solidFill>
            <a:schemeClr val="dk1"/>
          </a:solidFill>
          <a:ln>
            <a:noFill/>
          </a:ln>
        </p:spPr>
        <p:txBody>
          <a:bodyPr anchorCtr="0" anchor="ctr" bIns="0" lIns="0" spcFirstLastPara="1" rIns="0" wrap="square" tIns="731500">
            <a:noAutofit/>
          </a:bodyPr>
          <a:lstStyle>
            <a:lvl1pPr lvl="0" marR="0" rtl="0" algn="ctr">
              <a:lnSpc>
                <a:spcPct val="100000"/>
              </a:lnSpc>
              <a:spcBef>
                <a:spcPts val="0"/>
              </a:spcBef>
              <a:spcAft>
                <a:spcPts val="0"/>
              </a:spcAft>
              <a:buClr>
                <a:schemeClr val="lt2"/>
              </a:buClr>
              <a:buSzPts val="2000"/>
              <a:buFont typeface="Arial"/>
              <a:buNone/>
              <a:defRPr b="0" i="0" sz="2000" u="none" cap="none" strike="noStrike">
                <a:solidFill>
                  <a:schemeClr val="lt2"/>
                </a:solidFill>
                <a:latin typeface="Calibri"/>
                <a:ea typeface="Calibri"/>
                <a:cs typeface="Calibri"/>
                <a:sym typeface="Calibri"/>
              </a:defRPr>
            </a:lvl1pPr>
            <a:lvl2pPr lvl="1" marR="0" rtl="0" algn="l">
              <a:lnSpc>
                <a:spcPct val="100000"/>
              </a:lnSpc>
              <a:spcBef>
                <a:spcPts val="0"/>
              </a:spcBef>
              <a:spcAft>
                <a:spcPts val="0"/>
              </a:spcAft>
              <a:buClr>
                <a:schemeClr val="accent1"/>
              </a:buClr>
              <a:buSzPts val="2200"/>
              <a:buFont typeface="Calibri"/>
              <a:buNone/>
              <a:defRPr b="1" i="0" sz="2200" u="none" cap="none" strike="noStrike">
                <a:solidFill>
                  <a:schemeClr val="accent3"/>
                </a:solidFill>
                <a:latin typeface="Calibri"/>
                <a:ea typeface="Calibri"/>
                <a:cs typeface="Calibri"/>
                <a:sym typeface="Calibri"/>
              </a:defRPr>
            </a:lvl2pPr>
            <a:lvl3pPr lvl="2" marR="0" rtl="0" algn="l">
              <a:lnSpc>
                <a:spcPct val="100000"/>
              </a:lnSpc>
              <a:spcBef>
                <a:spcPts val="1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600"/>
              <a:buFont typeface="NTR"/>
              <a:buChar char="–"/>
              <a:defRPr b="0" i="0" sz="1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2"/>
              </a:buClr>
              <a:buSzPts val="1400"/>
              <a:buFont typeface="NTR"/>
              <a:buChar char="–"/>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2"/>
              </a:buClr>
              <a:buSzPts val="1400"/>
              <a:buFont typeface="Calibri"/>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2"/>
              </a:buClr>
              <a:buSzPts val="1400"/>
              <a:buFont typeface="Calibri"/>
              <a:buNone/>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p:cSld name="full image">
    <p:spTree>
      <p:nvGrpSpPr>
        <p:cNvPr id="259" name="Shape 259"/>
        <p:cNvGrpSpPr/>
        <p:nvPr/>
      </p:nvGrpSpPr>
      <p:grpSpPr>
        <a:xfrm>
          <a:off x="0" y="0"/>
          <a:ext cx="0" cy="0"/>
          <a:chOff x="0" y="0"/>
          <a:chExt cx="0" cy="0"/>
        </a:xfrm>
      </p:grpSpPr>
      <p:sp>
        <p:nvSpPr>
          <p:cNvPr id="260" name="Google Shape;260;p40"/>
          <p:cNvSpPr/>
          <p:nvPr>
            <p:ph idx="2" type="pic"/>
          </p:nvPr>
        </p:nvSpPr>
        <p:spPr>
          <a:xfrm>
            <a:off x="0" y="0"/>
            <a:ext cx="12192000" cy="6858000"/>
          </a:xfrm>
          <a:prstGeom prst="rect">
            <a:avLst/>
          </a:prstGeom>
          <a:solidFill>
            <a:srgbClr val="BFBFBF"/>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w_full_image">
  <p:cSld name="header w_full_image">
    <p:spTree>
      <p:nvGrpSpPr>
        <p:cNvPr id="261" name="Shape 261"/>
        <p:cNvGrpSpPr/>
        <p:nvPr/>
      </p:nvGrpSpPr>
      <p:grpSpPr>
        <a:xfrm>
          <a:off x="0" y="0"/>
          <a:ext cx="0" cy="0"/>
          <a:chOff x="0" y="0"/>
          <a:chExt cx="0" cy="0"/>
        </a:xfrm>
      </p:grpSpPr>
      <p:sp>
        <p:nvSpPr>
          <p:cNvPr id="262" name="Google Shape;262;p41"/>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63" name="Google Shape;263;p41"/>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4" name="Google Shape;264;p41"/>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41"/>
          <p:cNvSpPr/>
          <p:nvPr>
            <p:ph idx="2" type="pic"/>
          </p:nvPr>
        </p:nvSpPr>
        <p:spPr>
          <a:xfrm>
            <a:off x="0" y="1427163"/>
            <a:ext cx="12192000" cy="4630737"/>
          </a:xfrm>
          <a:prstGeom prst="rect">
            <a:avLst/>
          </a:prstGeom>
          <a:solidFill>
            <a:srgbClr val="BFBFBF"/>
          </a:solidFill>
          <a:ln>
            <a:noFill/>
          </a:ln>
        </p:spPr>
      </p:sp>
      <p:pic>
        <p:nvPicPr>
          <p:cNvPr id="266" name="Google Shape;266;p41"/>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only">
  <p:cSld name="header only">
    <p:spTree>
      <p:nvGrpSpPr>
        <p:cNvPr id="267" name="Shape 267"/>
        <p:cNvGrpSpPr/>
        <p:nvPr/>
      </p:nvGrpSpPr>
      <p:grpSpPr>
        <a:xfrm>
          <a:off x="0" y="0"/>
          <a:ext cx="0" cy="0"/>
          <a:chOff x="0" y="0"/>
          <a:chExt cx="0" cy="0"/>
        </a:xfrm>
      </p:grpSpPr>
      <p:sp>
        <p:nvSpPr>
          <p:cNvPr id="268" name="Google Shape;268;p42"/>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69" name="Google Shape;269;p42"/>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0" name="Google Shape;270;p42"/>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71" name="Google Shape;271;p42"/>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2" name="Shape 272"/>
        <p:cNvGrpSpPr/>
        <p:nvPr/>
      </p:nvGrpSpPr>
      <p:grpSpPr>
        <a:xfrm>
          <a:off x="0" y="0"/>
          <a:ext cx="0" cy="0"/>
          <a:chOff x="0" y="0"/>
          <a:chExt cx="0" cy="0"/>
        </a:xfrm>
      </p:grpSpPr>
      <p:sp>
        <p:nvSpPr>
          <p:cNvPr id="273" name="Google Shape;273;p43"/>
          <p:cNvSpPr txBox="1"/>
          <p:nvPr/>
        </p:nvSpPr>
        <p:spPr>
          <a:xfrm>
            <a:off x="10418234" y="852489"/>
            <a:ext cx="184731" cy="3416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0" i="0" sz="1800" u="none" cap="none" strike="noStrike">
              <a:solidFill>
                <a:srgbClr val="696253"/>
              </a:solidFill>
              <a:latin typeface="Calibri"/>
              <a:ea typeface="Calibri"/>
              <a:cs typeface="Calibri"/>
              <a:sym typeface="Calibri"/>
            </a:endParaRPr>
          </a:p>
        </p:txBody>
      </p:sp>
      <p:sp>
        <p:nvSpPr>
          <p:cNvPr id="274" name="Google Shape;274;p43"/>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5" name="Google Shape;275;p43"/>
          <p:cNvSpPr txBox="1"/>
          <p:nvPr>
            <p:ph idx="1" type="body"/>
          </p:nvPr>
        </p:nvSpPr>
        <p:spPr>
          <a:xfrm>
            <a:off x="680720" y="1539240"/>
            <a:ext cx="11003280" cy="2590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595959"/>
              </a:buClr>
              <a:buSzPts val="1600"/>
              <a:buNone/>
              <a:defRPr>
                <a:solidFill>
                  <a:srgbClr val="595959"/>
                </a:solidFill>
              </a:defRPr>
            </a:lvl1pPr>
            <a:lvl2pPr indent="-228600" lvl="1" marL="914400" algn="l">
              <a:lnSpc>
                <a:spcPct val="100000"/>
              </a:lnSpc>
              <a:spcBef>
                <a:spcPts val="0"/>
              </a:spcBef>
              <a:spcAft>
                <a:spcPts val="0"/>
              </a:spcAft>
              <a:buSzPts val="2200"/>
              <a:buFont typeface="Calibri"/>
              <a:buNone/>
              <a:defRPr>
                <a:solidFill>
                  <a:srgbClr val="595959"/>
                </a:solidFill>
              </a:defRPr>
            </a:lvl2pPr>
            <a:lvl3pPr indent="-330200" lvl="2" marL="1371600" algn="l">
              <a:lnSpc>
                <a:spcPct val="100000"/>
              </a:lnSpc>
              <a:spcBef>
                <a:spcPts val="1600"/>
              </a:spcBef>
              <a:spcAft>
                <a:spcPts val="0"/>
              </a:spcAft>
              <a:buSzPts val="1600"/>
              <a:buChar char="•"/>
              <a:defRPr>
                <a:solidFill>
                  <a:srgbClr val="595959"/>
                </a:solidFill>
              </a:defRPr>
            </a:lvl3pPr>
            <a:lvl4pPr indent="-342900" lvl="3" marL="1828800" algn="l">
              <a:lnSpc>
                <a:spcPct val="100000"/>
              </a:lnSpc>
              <a:spcBef>
                <a:spcPts val="0"/>
              </a:spcBef>
              <a:spcAft>
                <a:spcPts val="0"/>
              </a:spcAft>
              <a:buSzPts val="1800"/>
              <a:buChar char="–"/>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s instructions">
  <p:cSld name="Layouts instructions">
    <p:spTree>
      <p:nvGrpSpPr>
        <p:cNvPr id="283" name="Shape 283"/>
        <p:cNvGrpSpPr/>
        <p:nvPr/>
      </p:nvGrpSpPr>
      <p:grpSpPr>
        <a:xfrm>
          <a:off x="0" y="0"/>
          <a:ext cx="0" cy="0"/>
          <a:chOff x="0" y="0"/>
          <a:chExt cx="0" cy="0"/>
        </a:xfrm>
      </p:grpSpPr>
      <p:sp>
        <p:nvSpPr>
          <p:cNvPr id="284" name="Google Shape;284;p45"/>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85" name="Google Shape;285;p45"/>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6" name="Google Shape;286;p45"/>
          <p:cNvSpPr txBox="1"/>
          <p:nvPr/>
        </p:nvSpPr>
        <p:spPr>
          <a:xfrm>
            <a:off x="8158163" y="1692275"/>
            <a:ext cx="3571875" cy="43656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200"/>
              <a:buFont typeface="Arial"/>
              <a:buNone/>
            </a:pPr>
            <a:r>
              <a:rPr b="1" i="0" lang="en-US" sz="1200" u="none" cap="none" strike="noStrike">
                <a:solidFill>
                  <a:schemeClr val="dk2"/>
                </a:solidFill>
                <a:latin typeface="Calibri"/>
                <a:ea typeface="Calibri"/>
                <a:cs typeface="Calibri"/>
                <a:sym typeface="Calibri"/>
              </a:rPr>
              <a:t>Slide layouts</a:t>
            </a:r>
            <a:endParaRPr b="0" i="0" sz="1200" u="none" cap="none" strike="noStrike">
              <a:solidFill>
                <a:schemeClr val="dk2"/>
              </a:solidFill>
              <a:latin typeface="Calibri"/>
              <a:ea typeface="Calibri"/>
              <a:cs typeface="Calibri"/>
              <a:sym typeface="Calibri"/>
            </a:endParaRPr>
          </a:p>
          <a:p>
            <a:pPr indent="0" lvl="0" marL="0" marR="0" rtl="0" algn="l">
              <a:lnSpc>
                <a:spcPct val="100000"/>
              </a:lnSpc>
              <a:spcBef>
                <a:spcPts val="900"/>
              </a:spcBef>
              <a:spcAft>
                <a:spcPts val="0"/>
              </a:spcAft>
              <a:buClr>
                <a:schemeClr val="dk2"/>
              </a:buClr>
              <a:buSzPts val="1200"/>
              <a:buFont typeface="Arial"/>
              <a:buNone/>
            </a:pPr>
            <a:r>
              <a:rPr b="0" i="0" lang="en-US" sz="1200" u="none" cap="none" strike="noStrike">
                <a:solidFill>
                  <a:schemeClr val="dk2"/>
                </a:solidFill>
                <a:latin typeface="Calibri"/>
                <a:ea typeface="Calibri"/>
                <a:cs typeface="Calibri"/>
                <a:sym typeface="Calibri"/>
              </a:rPr>
              <a:t>A variety of slides are available for you to choose from when building a PPT presentation. The layouts are presented on the following slides. As you build slides you can choose which layout best fits your content. </a:t>
            </a:r>
            <a:endParaRPr/>
          </a:p>
          <a:p>
            <a:pPr indent="-228600" lvl="0" marL="228600" marR="0" rtl="0" algn="l">
              <a:lnSpc>
                <a:spcPct val="100000"/>
              </a:lnSpc>
              <a:spcBef>
                <a:spcPts val="900"/>
              </a:spcBef>
              <a:spcAft>
                <a:spcPts val="0"/>
              </a:spcAft>
              <a:buClr>
                <a:schemeClr val="dk2"/>
              </a:buClr>
              <a:buSzPts val="1200"/>
              <a:buFont typeface="Calibri"/>
              <a:buAutoNum type="arabicPeriod"/>
            </a:pPr>
            <a:r>
              <a:rPr b="0" i="0" lang="en-US" sz="1200" u="none" cap="none" strike="noStrike">
                <a:solidFill>
                  <a:schemeClr val="dk2"/>
                </a:solidFill>
                <a:latin typeface="Calibri"/>
                <a:ea typeface="Calibri"/>
                <a:cs typeface="Calibri"/>
                <a:sym typeface="Calibri"/>
              </a:rPr>
              <a:t>Under the Home tab, click the “New Slide” button </a:t>
            </a:r>
            <a:br>
              <a:rPr b="0" i="0" lang="en-US" sz="1200" u="none" cap="none" strike="noStrike">
                <a:solidFill>
                  <a:schemeClr val="dk2"/>
                </a:solidFill>
                <a:latin typeface="Calibri"/>
                <a:ea typeface="Calibri"/>
                <a:cs typeface="Calibri"/>
                <a:sym typeface="Calibri"/>
              </a:rPr>
            </a:br>
            <a:r>
              <a:rPr b="0" i="0" lang="en-US" sz="1200" u="none" cap="none" strike="noStrike">
                <a:solidFill>
                  <a:schemeClr val="dk2"/>
                </a:solidFill>
                <a:latin typeface="Calibri"/>
                <a:ea typeface="Calibri"/>
                <a:cs typeface="Calibri"/>
                <a:sym typeface="Calibri"/>
              </a:rPr>
              <a:t>to open the options.</a:t>
            </a:r>
            <a:endParaRPr/>
          </a:p>
          <a:p>
            <a:pPr indent="-228600" lvl="0" marL="228600" marR="0" rtl="0" algn="l">
              <a:lnSpc>
                <a:spcPct val="100000"/>
              </a:lnSpc>
              <a:spcBef>
                <a:spcPts val="900"/>
              </a:spcBef>
              <a:spcAft>
                <a:spcPts val="0"/>
              </a:spcAft>
              <a:buClr>
                <a:schemeClr val="dk2"/>
              </a:buClr>
              <a:buSzPts val="1200"/>
              <a:buFont typeface="Calibri"/>
              <a:buAutoNum type="arabicPeriod"/>
            </a:pPr>
            <a:r>
              <a:rPr b="0" i="0" lang="en-US" sz="1200" u="none" cap="none" strike="noStrike">
                <a:solidFill>
                  <a:schemeClr val="dk2"/>
                </a:solidFill>
                <a:latin typeface="Calibri"/>
                <a:ea typeface="Calibri"/>
                <a:cs typeface="Calibri"/>
                <a:sym typeface="Calibri"/>
              </a:rPr>
              <a:t>Clicking your choice will bring up the page layout. </a:t>
            </a:r>
            <a:endParaRPr/>
          </a:p>
          <a:p>
            <a:pPr indent="-228600" lvl="0" marL="228600" marR="0" rtl="0" algn="l">
              <a:lnSpc>
                <a:spcPct val="100000"/>
              </a:lnSpc>
              <a:spcBef>
                <a:spcPts val="900"/>
              </a:spcBef>
              <a:spcAft>
                <a:spcPts val="0"/>
              </a:spcAft>
              <a:buClr>
                <a:schemeClr val="dk2"/>
              </a:buClr>
              <a:buSzPts val="1200"/>
              <a:buFont typeface="Calibri"/>
              <a:buAutoNum type="arabicPeriod"/>
            </a:pPr>
            <a:r>
              <a:rPr b="0" i="0" lang="en-US" sz="1200" u="none" cap="none" strike="noStrike">
                <a:solidFill>
                  <a:schemeClr val="dk2"/>
                </a:solidFill>
                <a:latin typeface="Calibri"/>
                <a:ea typeface="Calibri"/>
                <a:cs typeface="Calibri"/>
                <a:sym typeface="Calibri"/>
              </a:rPr>
              <a:t>A variety of covers, dividers, and content slides are available to build your presentation, with variations of each.</a:t>
            </a:r>
            <a:endParaRPr/>
          </a:p>
          <a:p>
            <a:pPr indent="-228600" lvl="0" marL="228600" marR="0" rtl="0" algn="l">
              <a:lnSpc>
                <a:spcPct val="100000"/>
              </a:lnSpc>
              <a:spcBef>
                <a:spcPts val="900"/>
              </a:spcBef>
              <a:spcAft>
                <a:spcPts val="0"/>
              </a:spcAft>
              <a:buClr>
                <a:schemeClr val="dk2"/>
              </a:buClr>
              <a:buSzPts val="1200"/>
              <a:buFont typeface="Calibri"/>
              <a:buAutoNum type="arabicPeriod"/>
            </a:pPr>
            <a:r>
              <a:rPr b="0" i="0" lang="en-US" sz="1200" u="none" cap="none" strike="noStrike">
                <a:solidFill>
                  <a:schemeClr val="dk2"/>
                </a:solidFill>
                <a:latin typeface="Calibri"/>
                <a:ea typeface="Calibri"/>
                <a:cs typeface="Calibri"/>
                <a:sym typeface="Calibri"/>
              </a:rPr>
              <a:t>Delete any slides in the following examples that you do not need to use. They are only presented so you can see all of the available layouts.</a:t>
            </a:r>
            <a:endParaRPr/>
          </a:p>
        </p:txBody>
      </p:sp>
      <p:pic>
        <p:nvPicPr>
          <p:cNvPr id="287" name="Google Shape;287;p45"/>
          <p:cNvPicPr preferRelativeResize="0"/>
          <p:nvPr/>
        </p:nvPicPr>
        <p:blipFill rotWithShape="1">
          <a:blip r:embed="rId2">
            <a:alphaModFix/>
          </a:blip>
          <a:srcRect b="-372406" l="-1749" r="-32281" t="-5"/>
          <a:stretch/>
        </p:blipFill>
        <p:spPr>
          <a:xfrm>
            <a:off x="461962" y="1692275"/>
            <a:ext cx="7421563" cy="4340224"/>
          </a:xfrm>
          <a:prstGeom prst="rect">
            <a:avLst/>
          </a:prstGeom>
          <a:solidFill>
            <a:srgbClr val="CCCCCC"/>
          </a:solidFill>
          <a:ln cap="flat" cmpd="sng" w="9525">
            <a:solidFill>
              <a:schemeClr val="dk2"/>
            </a:solidFill>
            <a:prstDash val="solid"/>
            <a:round/>
            <a:headEnd len="sm" w="sm" type="none"/>
            <a:tailEnd len="sm" w="sm" type="none"/>
          </a:ln>
        </p:spPr>
      </p:pic>
      <p:pic>
        <p:nvPicPr>
          <p:cNvPr id="288" name="Google Shape;288;p45"/>
          <p:cNvPicPr preferRelativeResize="0"/>
          <p:nvPr/>
        </p:nvPicPr>
        <p:blipFill rotWithShape="1">
          <a:blip r:embed="rId3">
            <a:alphaModFix/>
          </a:blip>
          <a:srcRect b="0" l="0" r="0" t="0"/>
          <a:stretch/>
        </p:blipFill>
        <p:spPr>
          <a:xfrm>
            <a:off x="2519720" y="2611782"/>
            <a:ext cx="3428644" cy="3372779"/>
          </a:xfrm>
          <a:prstGeom prst="rect">
            <a:avLst/>
          </a:prstGeom>
          <a:noFill/>
          <a:ln>
            <a:noFill/>
          </a:ln>
        </p:spPr>
      </p:pic>
      <p:pic>
        <p:nvPicPr>
          <p:cNvPr id="289" name="Google Shape;289;p45"/>
          <p:cNvPicPr preferRelativeResize="0"/>
          <p:nvPr/>
        </p:nvPicPr>
        <p:blipFill rotWithShape="1">
          <a:blip r:embed="rId4">
            <a:alphaModFix/>
          </a:blip>
          <a:srcRect b="0" l="0" r="0" t="0"/>
          <a:stretch/>
        </p:blipFill>
        <p:spPr>
          <a:xfrm>
            <a:off x="1995480" y="2236031"/>
            <a:ext cx="528690" cy="528690"/>
          </a:xfrm>
          <a:prstGeom prst="rect">
            <a:avLst/>
          </a:prstGeom>
          <a:noFill/>
          <a:ln>
            <a:noFill/>
          </a:ln>
        </p:spPr>
      </p:pic>
      <p:sp>
        <p:nvSpPr>
          <p:cNvPr id="290" name="Google Shape;290;p45"/>
          <p:cNvSpPr txBox="1"/>
          <p:nvPr/>
        </p:nvSpPr>
        <p:spPr>
          <a:xfrm>
            <a:off x="459369" y="232061"/>
            <a:ext cx="4038600" cy="914400"/>
          </a:xfrm>
          <a:prstGeom prst="rect">
            <a:avLst/>
          </a:prstGeom>
          <a:noFill/>
          <a:ln>
            <a:noFill/>
          </a:ln>
        </p:spPr>
        <p:txBody>
          <a:bodyPr anchorCtr="0" anchor="t" bIns="0" lIns="0" spcFirstLastPara="1" rIns="0" wrap="square" tIns="182875">
            <a:normAutofit/>
          </a:bodyPr>
          <a:lstStyle/>
          <a:p>
            <a:pPr indent="0" lvl="0" marL="0" marR="0" rtl="0" algn="l">
              <a:lnSpc>
                <a:spcPct val="100000"/>
              </a:lnSpc>
              <a:spcBef>
                <a:spcPts val="0"/>
              </a:spcBef>
              <a:spcAft>
                <a:spcPts val="0"/>
              </a:spcAft>
              <a:buNone/>
            </a:pPr>
            <a:r>
              <a:rPr b="1" i="0" lang="en-US" sz="3200" u="none" cap="none" strike="noStrike">
                <a:solidFill>
                  <a:srgbClr val="8C1515"/>
                </a:solidFill>
                <a:latin typeface="Times New Roman"/>
                <a:ea typeface="Times New Roman"/>
                <a:cs typeface="Times New Roman"/>
                <a:sym typeface="Times New Roman"/>
              </a:rPr>
              <a:t>Instructions: Layouts</a:t>
            </a:r>
            <a:endParaRPr b="0" i="0" sz="1600" u="none" cap="none" strike="noStrike">
              <a:solidFill>
                <a:schemeClr val="dk1"/>
              </a:solidFill>
              <a:latin typeface="Calibri"/>
              <a:ea typeface="Calibri"/>
              <a:cs typeface="Calibri"/>
              <a:sym typeface="Calibri"/>
            </a:endParaRPr>
          </a:p>
        </p:txBody>
      </p:sp>
      <p:pic>
        <p:nvPicPr>
          <p:cNvPr id="291" name="Google Shape;291;p45"/>
          <p:cNvPicPr preferRelativeResize="0"/>
          <p:nvPr/>
        </p:nvPicPr>
        <p:blipFill rotWithShape="1">
          <a:blip r:embed="rId5">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es instructions">
  <p:cSld name="Text Styles instructions">
    <p:spTree>
      <p:nvGrpSpPr>
        <p:cNvPr id="292" name="Shape 292"/>
        <p:cNvGrpSpPr/>
        <p:nvPr/>
      </p:nvGrpSpPr>
      <p:grpSpPr>
        <a:xfrm>
          <a:off x="0" y="0"/>
          <a:ext cx="0" cy="0"/>
          <a:chOff x="0" y="0"/>
          <a:chExt cx="0" cy="0"/>
        </a:xfrm>
      </p:grpSpPr>
      <p:sp>
        <p:nvSpPr>
          <p:cNvPr id="293" name="Google Shape;293;p46"/>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94" name="Google Shape;294;p46"/>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5" name="Google Shape;295;p46"/>
          <p:cNvSpPr txBox="1"/>
          <p:nvPr/>
        </p:nvSpPr>
        <p:spPr>
          <a:xfrm>
            <a:off x="461962" y="3135312"/>
            <a:ext cx="6862763" cy="2709976"/>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chemeClr val="dk2"/>
              </a:buClr>
              <a:buSzPts val="1600"/>
              <a:buFont typeface="Arial"/>
              <a:buNone/>
            </a:pPr>
            <a:r>
              <a:rPr b="0" i="0" lang="en-US" sz="1600" u="none" cap="none" strike="noStrike">
                <a:solidFill>
                  <a:schemeClr val="dk2"/>
                </a:solidFill>
                <a:latin typeface="Calibri"/>
                <a:ea typeface="Calibri"/>
                <a:cs typeface="Calibri"/>
                <a:sym typeface="Calibri"/>
              </a:rPr>
              <a:t>Text level 1 – 16pt Calibri (Body Copy)</a:t>
            </a:r>
            <a:endParaRPr/>
          </a:p>
          <a:p>
            <a:pPr indent="0" lvl="1" marL="0" marR="0" rtl="0" algn="l">
              <a:lnSpc>
                <a:spcPct val="100000"/>
              </a:lnSpc>
              <a:spcBef>
                <a:spcPts val="600"/>
              </a:spcBef>
              <a:spcAft>
                <a:spcPts val="0"/>
              </a:spcAft>
              <a:buClr>
                <a:schemeClr val="accent1"/>
              </a:buClr>
              <a:buSzPts val="2200"/>
              <a:buFont typeface="Calibri"/>
              <a:buNone/>
            </a:pPr>
            <a:r>
              <a:rPr b="1" i="0" lang="en-US" sz="2200" u="none" cap="none" strike="noStrike">
                <a:solidFill>
                  <a:schemeClr val="accent3"/>
                </a:solidFill>
                <a:latin typeface="Calibri"/>
                <a:ea typeface="Calibri"/>
                <a:cs typeface="Calibri"/>
                <a:sym typeface="Calibri"/>
              </a:rPr>
              <a:t>Text level 2 – 22pt Calibri (Subhead)</a:t>
            </a:r>
            <a:endParaRPr/>
          </a:p>
          <a:p>
            <a:pPr indent="-228600" lvl="2" marL="228600" marR="0" rtl="0" algn="l">
              <a:lnSpc>
                <a:spcPct val="120000"/>
              </a:lnSpc>
              <a:spcBef>
                <a:spcPts val="600"/>
              </a:spcBef>
              <a:spcAft>
                <a:spcPts val="0"/>
              </a:spcAft>
              <a:buClr>
                <a:schemeClr val="dk2"/>
              </a:buClr>
              <a:buSzPts val="1600"/>
              <a:buFont typeface="Arial"/>
              <a:buChar char="•"/>
            </a:pPr>
            <a:r>
              <a:rPr b="0" i="0" lang="en-US" sz="1600" u="none" cap="none" strike="noStrike">
                <a:solidFill>
                  <a:schemeClr val="dk2"/>
                </a:solidFill>
                <a:latin typeface="Calibri"/>
                <a:ea typeface="Calibri"/>
                <a:cs typeface="Calibri"/>
                <a:sym typeface="Calibri"/>
              </a:rPr>
              <a:t>Text level 3 – 16pt Calibri (Bullet 1)</a:t>
            </a:r>
            <a:endParaRPr/>
          </a:p>
          <a:p>
            <a:pPr indent="-228600" lvl="3" marL="457200" marR="0" rtl="0" algn="l">
              <a:lnSpc>
                <a:spcPct val="120000"/>
              </a:lnSpc>
              <a:spcBef>
                <a:spcPts val="600"/>
              </a:spcBef>
              <a:spcAft>
                <a:spcPts val="0"/>
              </a:spcAft>
              <a:buClr>
                <a:schemeClr val="dk2"/>
              </a:buClr>
              <a:buSzPts val="1600"/>
              <a:buFont typeface="NTR"/>
              <a:buChar char="–"/>
            </a:pPr>
            <a:r>
              <a:rPr b="0" i="0" lang="en-US" sz="1600" u="none" cap="none" strike="noStrike">
                <a:solidFill>
                  <a:schemeClr val="dk2"/>
                </a:solidFill>
                <a:latin typeface="Calibri"/>
                <a:ea typeface="Calibri"/>
                <a:cs typeface="Calibri"/>
                <a:sym typeface="Calibri"/>
              </a:rPr>
              <a:t>Text level 4 – 16pt Calibri (Bullet 2)</a:t>
            </a:r>
            <a:endParaRPr/>
          </a:p>
          <a:p>
            <a:pPr indent="0" lvl="3" marL="17463" marR="0" rtl="0" algn="l">
              <a:lnSpc>
                <a:spcPct val="120000"/>
              </a:lnSpc>
              <a:spcBef>
                <a:spcPts val="600"/>
              </a:spcBef>
              <a:spcAft>
                <a:spcPts val="0"/>
              </a:spcAft>
              <a:buClr>
                <a:schemeClr val="dk2"/>
              </a:buClr>
              <a:buSzPts val="1400"/>
              <a:buFont typeface="Arial"/>
              <a:buNone/>
            </a:pPr>
            <a:r>
              <a:rPr b="0" i="0" lang="en-US" sz="1400" u="none" cap="none" strike="noStrike">
                <a:solidFill>
                  <a:schemeClr val="dk2"/>
                </a:solidFill>
                <a:latin typeface="Calibri"/>
                <a:ea typeface="Calibri"/>
                <a:cs typeface="Calibri"/>
                <a:sym typeface="Calibri"/>
              </a:rPr>
              <a:t>Text level 5 – 14pt Calibri (Small Body Copy)</a:t>
            </a:r>
            <a:endParaRPr/>
          </a:p>
          <a:p>
            <a:pPr indent="-212725" lvl="3" marL="230188" marR="0" rtl="0" algn="l">
              <a:lnSpc>
                <a:spcPct val="120000"/>
              </a:lnSpc>
              <a:spcBef>
                <a:spcPts val="600"/>
              </a:spcBef>
              <a:spcAft>
                <a:spcPts val="0"/>
              </a:spcAft>
              <a:buClr>
                <a:schemeClr val="dk2"/>
              </a:buClr>
              <a:buSzPts val="1400"/>
              <a:buFont typeface="Arial"/>
              <a:buChar char="•"/>
            </a:pPr>
            <a:r>
              <a:rPr b="0" i="0" lang="en-US" sz="1400" u="none" cap="none" strike="noStrike">
                <a:solidFill>
                  <a:schemeClr val="dk2"/>
                </a:solidFill>
                <a:latin typeface="Calibri"/>
                <a:ea typeface="Calibri"/>
                <a:cs typeface="Calibri"/>
                <a:sym typeface="Calibri"/>
              </a:rPr>
              <a:t>Text level 6 – 14pt Calibri (Small Bullet 1)</a:t>
            </a:r>
            <a:endParaRPr/>
          </a:p>
          <a:p>
            <a:pPr indent="-230188" lvl="3" marL="460375" marR="0" rtl="0" algn="l">
              <a:lnSpc>
                <a:spcPct val="120000"/>
              </a:lnSpc>
              <a:spcBef>
                <a:spcPts val="600"/>
              </a:spcBef>
              <a:spcAft>
                <a:spcPts val="0"/>
              </a:spcAft>
              <a:buClr>
                <a:schemeClr val="dk2"/>
              </a:buClr>
              <a:buSzPts val="1400"/>
              <a:buFont typeface="NTR"/>
              <a:buChar char="–"/>
            </a:pPr>
            <a:r>
              <a:rPr b="0" i="0" lang="en-US" sz="1400" u="none" cap="none" strike="noStrike">
                <a:solidFill>
                  <a:schemeClr val="dk2"/>
                </a:solidFill>
                <a:latin typeface="Calibri"/>
                <a:ea typeface="Calibri"/>
                <a:cs typeface="Calibri"/>
                <a:sym typeface="Calibri"/>
              </a:rPr>
              <a:t>Text level 7 – 14pt Calibri (Small Bullet 2)</a:t>
            </a:r>
            <a:endParaRPr/>
          </a:p>
          <a:p>
            <a:pPr indent="0" lvl="3" marL="17463" marR="0" rtl="0" algn="l">
              <a:lnSpc>
                <a:spcPct val="120000"/>
              </a:lnSpc>
              <a:spcBef>
                <a:spcPts val="600"/>
              </a:spcBef>
              <a:spcAft>
                <a:spcPts val="0"/>
              </a:spcAft>
              <a:buClr>
                <a:schemeClr val="dk2"/>
              </a:buClr>
              <a:buSzPts val="1600"/>
              <a:buFont typeface="Arial"/>
              <a:buNone/>
            </a:pPr>
            <a:r>
              <a:t/>
            </a:r>
            <a:endParaRPr b="0" i="0" sz="1600" u="none" cap="none" strike="noStrike">
              <a:solidFill>
                <a:schemeClr val="dk2"/>
              </a:solidFill>
              <a:latin typeface="Calibri"/>
              <a:ea typeface="Calibri"/>
              <a:cs typeface="Calibri"/>
              <a:sym typeface="Calibri"/>
            </a:endParaRPr>
          </a:p>
          <a:p>
            <a:pPr indent="-127000" lvl="3" marL="457200" marR="0" rtl="0" algn="l">
              <a:lnSpc>
                <a:spcPct val="120000"/>
              </a:lnSpc>
              <a:spcBef>
                <a:spcPts val="600"/>
              </a:spcBef>
              <a:spcAft>
                <a:spcPts val="0"/>
              </a:spcAft>
              <a:buClr>
                <a:schemeClr val="dk2"/>
              </a:buClr>
              <a:buSzPts val="1600"/>
              <a:buFont typeface="NTR"/>
              <a:buNone/>
            </a:pPr>
            <a:r>
              <a:t/>
            </a:r>
            <a:endParaRPr b="0" i="0" sz="1600" u="none" cap="none" strike="noStrike">
              <a:solidFill>
                <a:schemeClr val="dk2"/>
              </a:solidFill>
              <a:latin typeface="Calibri"/>
              <a:ea typeface="Calibri"/>
              <a:cs typeface="Calibri"/>
              <a:sym typeface="Calibri"/>
            </a:endParaRPr>
          </a:p>
        </p:txBody>
      </p:sp>
      <p:sp>
        <p:nvSpPr>
          <p:cNvPr id="296" name="Google Shape;296;p46"/>
          <p:cNvSpPr txBox="1"/>
          <p:nvPr/>
        </p:nvSpPr>
        <p:spPr>
          <a:xfrm>
            <a:off x="8158163" y="1692276"/>
            <a:ext cx="3571875" cy="436562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200"/>
              <a:buFont typeface="Arial"/>
              <a:buNone/>
            </a:pPr>
            <a:r>
              <a:rPr b="1" i="0" lang="en-US" sz="1200" u="none" cap="none" strike="noStrike">
                <a:solidFill>
                  <a:schemeClr val="dk2"/>
                </a:solidFill>
                <a:latin typeface="Calibri"/>
                <a:ea typeface="Calibri"/>
                <a:cs typeface="Calibri"/>
                <a:sym typeface="Calibri"/>
              </a:rPr>
              <a:t>Preloaded text styles</a:t>
            </a:r>
            <a:endParaRPr b="0" i="0" sz="1200" u="none" cap="none" strike="noStrike">
              <a:solidFill>
                <a:schemeClr val="dk2"/>
              </a:solidFill>
              <a:latin typeface="Calibri"/>
              <a:ea typeface="Calibri"/>
              <a:cs typeface="Calibri"/>
              <a:sym typeface="Calibri"/>
            </a:endParaRPr>
          </a:p>
          <a:p>
            <a:pPr indent="0" lvl="0" marL="0" marR="0" rtl="0" algn="l">
              <a:lnSpc>
                <a:spcPct val="100000"/>
              </a:lnSpc>
              <a:spcBef>
                <a:spcPts val="900"/>
              </a:spcBef>
              <a:spcAft>
                <a:spcPts val="0"/>
              </a:spcAft>
              <a:buClr>
                <a:schemeClr val="dk2"/>
              </a:buClr>
              <a:buSzPts val="1200"/>
              <a:buFont typeface="Arial"/>
              <a:buNone/>
            </a:pPr>
            <a:r>
              <a:rPr b="0" i="0" lang="en-US" sz="1200" u="none" cap="none" strike="noStrike">
                <a:solidFill>
                  <a:schemeClr val="dk2"/>
                </a:solidFill>
                <a:latin typeface="Calibri"/>
                <a:ea typeface="Calibri"/>
                <a:cs typeface="Calibri"/>
                <a:sym typeface="Calibri"/>
              </a:rPr>
              <a:t>All approved fonts, sizes, text colors and bullets are preloaded into the ”list level” arrows. Standard body copy is the default “first level”, and you can switch </a:t>
            </a:r>
            <a:br>
              <a:rPr b="0" i="0" lang="en-US" sz="1200" u="none" cap="none" strike="noStrike">
                <a:solidFill>
                  <a:schemeClr val="dk2"/>
                </a:solidFill>
                <a:latin typeface="Calibri"/>
                <a:ea typeface="Calibri"/>
                <a:cs typeface="Calibri"/>
                <a:sym typeface="Calibri"/>
              </a:rPr>
            </a:br>
            <a:r>
              <a:rPr b="0" i="0" lang="en-US" sz="1200" u="none" cap="none" strike="noStrike">
                <a:solidFill>
                  <a:schemeClr val="dk2"/>
                </a:solidFill>
                <a:latin typeface="Calibri"/>
                <a:ea typeface="Calibri"/>
                <a:cs typeface="Calibri"/>
                <a:sym typeface="Calibri"/>
              </a:rPr>
              <a:t>to other pre-approved styles by clicking through </a:t>
            </a:r>
            <a:br>
              <a:rPr b="0" i="0" lang="en-US" sz="1200" u="none" cap="none" strike="noStrike">
                <a:solidFill>
                  <a:schemeClr val="dk2"/>
                </a:solidFill>
                <a:latin typeface="Calibri"/>
                <a:ea typeface="Calibri"/>
                <a:cs typeface="Calibri"/>
                <a:sym typeface="Calibri"/>
              </a:rPr>
            </a:br>
            <a:r>
              <a:rPr b="0" i="0" lang="en-US" sz="1200" u="none" cap="none" strike="noStrike">
                <a:solidFill>
                  <a:schemeClr val="dk2"/>
                </a:solidFill>
                <a:latin typeface="Calibri"/>
                <a:ea typeface="Calibri"/>
                <a:cs typeface="Calibri"/>
                <a:sym typeface="Calibri"/>
              </a:rPr>
              <a:t>the arrows. </a:t>
            </a:r>
            <a:br>
              <a:rPr b="0" i="0" lang="en-US" sz="1200" u="none" cap="none" strike="noStrike">
                <a:solidFill>
                  <a:schemeClr val="dk2"/>
                </a:solidFill>
                <a:latin typeface="Calibri"/>
                <a:ea typeface="Calibri"/>
                <a:cs typeface="Calibri"/>
                <a:sym typeface="Calibri"/>
              </a:rPr>
            </a:br>
            <a:br>
              <a:rPr b="0" i="0" lang="en-US" sz="1200" u="none" cap="none" strike="noStrike">
                <a:solidFill>
                  <a:schemeClr val="dk2"/>
                </a:solidFill>
                <a:latin typeface="Calibri"/>
                <a:ea typeface="Calibri"/>
                <a:cs typeface="Calibri"/>
                <a:sym typeface="Calibri"/>
              </a:rPr>
            </a:br>
            <a:r>
              <a:rPr b="0" i="0" lang="en-US" sz="1200" u="none" cap="none" strike="noStrike">
                <a:solidFill>
                  <a:schemeClr val="dk2"/>
                </a:solidFill>
                <a:latin typeface="Calibri"/>
                <a:ea typeface="Calibri"/>
                <a:cs typeface="Calibri"/>
                <a:sym typeface="Calibri"/>
              </a:rPr>
              <a:t>Using the “Bullet” icon is discouraged, as it will default to the built-in PowerPoint indent/bullet styles and will not make use of the custom indent/bullet styles. </a:t>
            </a:r>
            <a:br>
              <a:rPr b="0" i="0" lang="en-US" sz="1200" u="none" cap="none" strike="noStrike">
                <a:solidFill>
                  <a:schemeClr val="dk2"/>
                </a:solidFill>
                <a:latin typeface="Calibri"/>
                <a:ea typeface="Calibri"/>
                <a:cs typeface="Calibri"/>
                <a:sym typeface="Calibri"/>
              </a:rPr>
            </a:br>
            <a:br>
              <a:rPr b="0" i="0" lang="en-US" sz="1200" u="none" cap="none" strike="noStrike">
                <a:solidFill>
                  <a:schemeClr val="dk2"/>
                </a:solidFill>
                <a:latin typeface="Calibri"/>
                <a:ea typeface="Calibri"/>
                <a:cs typeface="Calibri"/>
                <a:sym typeface="Calibri"/>
              </a:rPr>
            </a:br>
            <a:r>
              <a:rPr b="0" i="0" lang="en-US" sz="1200" u="none" cap="none" strike="noStrike">
                <a:solidFill>
                  <a:schemeClr val="dk2"/>
                </a:solidFill>
                <a:latin typeface="Calibri"/>
                <a:ea typeface="Calibri"/>
                <a:cs typeface="Calibri"/>
                <a:sym typeface="Calibri"/>
              </a:rPr>
              <a:t>Instead, use the “Decrease/Increase List Level” buttons in the Home tab for all text adjustments to ensure all fonts, colors, sizes remain on brand. </a:t>
            </a:r>
            <a:br>
              <a:rPr b="0" i="0" lang="en-US" sz="1200" u="none" cap="none" strike="noStrike">
                <a:solidFill>
                  <a:schemeClr val="dk2"/>
                </a:solidFill>
                <a:latin typeface="Calibri"/>
                <a:ea typeface="Calibri"/>
                <a:cs typeface="Calibri"/>
                <a:sym typeface="Calibri"/>
              </a:rPr>
            </a:br>
            <a:br>
              <a:rPr b="0" i="0" lang="en-US" sz="1200" u="none" cap="none" strike="noStrike">
                <a:solidFill>
                  <a:schemeClr val="dk2"/>
                </a:solidFill>
                <a:latin typeface="Calibri"/>
                <a:ea typeface="Calibri"/>
                <a:cs typeface="Calibri"/>
                <a:sym typeface="Calibri"/>
              </a:rPr>
            </a:br>
            <a:r>
              <a:rPr b="0" i="0" lang="en-US" sz="1200" u="none" cap="none" strike="noStrike">
                <a:solidFill>
                  <a:schemeClr val="dk2"/>
                </a:solidFill>
                <a:latin typeface="Calibri"/>
                <a:ea typeface="Calibri"/>
                <a:cs typeface="Calibri"/>
                <a:sym typeface="Calibri"/>
              </a:rPr>
              <a:t>The standard text options are shown to the left, but different text boxes have different preloaded options depending on the specific layout.</a:t>
            </a:r>
            <a:endParaRPr/>
          </a:p>
          <a:p>
            <a:pPr indent="0" lvl="0" marL="0" marR="0" rtl="0" algn="l">
              <a:lnSpc>
                <a:spcPct val="100000"/>
              </a:lnSpc>
              <a:spcBef>
                <a:spcPts val="900"/>
              </a:spcBef>
              <a:spcAft>
                <a:spcPts val="0"/>
              </a:spcAft>
              <a:buClr>
                <a:schemeClr val="dk2"/>
              </a:buClr>
              <a:buSzPts val="1200"/>
              <a:buFont typeface="Arial"/>
              <a:buNone/>
            </a:pPr>
            <a:r>
              <a:t/>
            </a:r>
            <a:endParaRPr b="0" i="0" sz="1200" u="none" cap="none" strike="noStrike">
              <a:solidFill>
                <a:schemeClr val="dk2"/>
              </a:solidFill>
              <a:latin typeface="Calibri"/>
              <a:ea typeface="Calibri"/>
              <a:cs typeface="Calibri"/>
              <a:sym typeface="Calibri"/>
            </a:endParaRPr>
          </a:p>
        </p:txBody>
      </p:sp>
      <p:grpSp>
        <p:nvGrpSpPr>
          <p:cNvPr id="297" name="Google Shape;297;p46"/>
          <p:cNvGrpSpPr/>
          <p:nvPr/>
        </p:nvGrpSpPr>
        <p:grpSpPr>
          <a:xfrm>
            <a:off x="461962" y="1702122"/>
            <a:ext cx="7421563" cy="1078192"/>
            <a:chOff x="466725" y="1584325"/>
            <a:chExt cx="7416800" cy="1077501"/>
          </a:xfrm>
        </p:grpSpPr>
        <p:pic>
          <p:nvPicPr>
            <p:cNvPr id="298" name="Google Shape;298;p46"/>
            <p:cNvPicPr preferRelativeResize="0"/>
            <p:nvPr/>
          </p:nvPicPr>
          <p:blipFill rotWithShape="1">
            <a:blip r:embed="rId2">
              <a:alphaModFix/>
            </a:blip>
            <a:srcRect b="0" l="0" r="0" t="0"/>
            <a:stretch/>
          </p:blipFill>
          <p:spPr>
            <a:xfrm>
              <a:off x="466725" y="1584325"/>
              <a:ext cx="7416800" cy="1077501"/>
            </a:xfrm>
            <a:prstGeom prst="rect">
              <a:avLst/>
            </a:prstGeom>
            <a:noFill/>
            <a:ln>
              <a:noFill/>
            </a:ln>
          </p:spPr>
        </p:pic>
        <p:sp>
          <p:nvSpPr>
            <p:cNvPr id="299" name="Google Shape;299;p46"/>
            <p:cNvSpPr txBox="1"/>
            <p:nvPr/>
          </p:nvSpPr>
          <p:spPr>
            <a:xfrm>
              <a:off x="5786518" y="1855811"/>
              <a:ext cx="557460" cy="707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rgbClr val="C00000"/>
                  </a:solidFill>
                  <a:latin typeface="Calibri"/>
                  <a:ea typeface="Calibri"/>
                  <a:cs typeface="Calibri"/>
                  <a:sym typeface="Calibri"/>
                </a:rPr>
                <a:t>X</a:t>
              </a:r>
              <a:endParaRPr/>
            </a:p>
          </p:txBody>
        </p:sp>
        <p:sp>
          <p:nvSpPr>
            <p:cNvPr id="300" name="Google Shape;300;p46"/>
            <p:cNvSpPr/>
            <p:nvPr/>
          </p:nvSpPr>
          <p:spPr>
            <a:xfrm>
              <a:off x="6500812" y="2021681"/>
              <a:ext cx="678657" cy="385763"/>
            </a:xfrm>
            <a:prstGeom prst="ellipse">
              <a:avLst/>
            </a:prstGeom>
            <a:noFill/>
            <a:ln cap="flat" cmpd="sng" w="38100">
              <a:solidFill>
                <a:srgbClr val="C00000"/>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1" name="Google Shape;301;p46"/>
          <p:cNvSpPr txBox="1"/>
          <p:nvPr/>
        </p:nvSpPr>
        <p:spPr>
          <a:xfrm>
            <a:off x="459369" y="232061"/>
            <a:ext cx="6862762" cy="914400"/>
          </a:xfrm>
          <a:prstGeom prst="rect">
            <a:avLst/>
          </a:prstGeom>
          <a:noFill/>
          <a:ln>
            <a:noFill/>
          </a:ln>
        </p:spPr>
        <p:txBody>
          <a:bodyPr anchorCtr="0" anchor="t" bIns="0" lIns="0" spcFirstLastPara="1" rIns="0" wrap="square" tIns="182875">
            <a:normAutofit/>
          </a:bodyPr>
          <a:lstStyle/>
          <a:p>
            <a:pPr indent="0" lvl="0" marL="0" marR="0" rtl="0" algn="l">
              <a:lnSpc>
                <a:spcPct val="100000"/>
              </a:lnSpc>
              <a:spcBef>
                <a:spcPts val="0"/>
              </a:spcBef>
              <a:spcAft>
                <a:spcPts val="0"/>
              </a:spcAft>
              <a:buNone/>
            </a:pPr>
            <a:r>
              <a:rPr b="1" i="0" lang="en-US" sz="3200" u="none" cap="none" strike="noStrike">
                <a:solidFill>
                  <a:srgbClr val="8C1515"/>
                </a:solidFill>
                <a:latin typeface="Times New Roman"/>
                <a:ea typeface="Times New Roman"/>
                <a:cs typeface="Times New Roman"/>
                <a:sym typeface="Times New Roman"/>
              </a:rPr>
              <a:t>Instructions: Preloaded Text Styles</a:t>
            </a:r>
            <a:endParaRPr b="0" i="0" sz="1600">
              <a:solidFill>
                <a:schemeClr val="dk1"/>
              </a:solidFill>
              <a:latin typeface="Calibri"/>
              <a:ea typeface="Calibri"/>
              <a:cs typeface="Calibri"/>
              <a:sym typeface="Calibri"/>
            </a:endParaRPr>
          </a:p>
        </p:txBody>
      </p:sp>
      <p:pic>
        <p:nvPicPr>
          <p:cNvPr id="302" name="Google Shape;302;p46"/>
          <p:cNvPicPr preferRelativeResize="0"/>
          <p:nvPr/>
        </p:nvPicPr>
        <p:blipFill rotWithShape="1">
          <a:blip r:embed="rId3">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versions step1">
  <p:cSld name="Conversions step1">
    <p:spTree>
      <p:nvGrpSpPr>
        <p:cNvPr id="303" name="Shape 303"/>
        <p:cNvGrpSpPr/>
        <p:nvPr/>
      </p:nvGrpSpPr>
      <p:grpSpPr>
        <a:xfrm>
          <a:off x="0" y="0"/>
          <a:ext cx="0" cy="0"/>
          <a:chOff x="0" y="0"/>
          <a:chExt cx="0" cy="0"/>
        </a:xfrm>
      </p:grpSpPr>
      <p:grpSp>
        <p:nvGrpSpPr>
          <p:cNvPr id="304" name="Google Shape;304;p47"/>
          <p:cNvGrpSpPr/>
          <p:nvPr/>
        </p:nvGrpSpPr>
        <p:grpSpPr>
          <a:xfrm>
            <a:off x="5797312" y="1699397"/>
            <a:ext cx="2801451" cy="3134866"/>
            <a:chOff x="5797312" y="1730927"/>
            <a:chExt cx="2801451" cy="3134866"/>
          </a:xfrm>
        </p:grpSpPr>
        <p:pic>
          <p:nvPicPr>
            <p:cNvPr id="305" name="Google Shape;305;p47"/>
            <p:cNvPicPr preferRelativeResize="0"/>
            <p:nvPr/>
          </p:nvPicPr>
          <p:blipFill rotWithShape="1">
            <a:blip r:embed="rId2">
              <a:alphaModFix/>
            </a:blip>
            <a:srcRect b="0" l="178" r="50416" t="0"/>
            <a:stretch/>
          </p:blipFill>
          <p:spPr>
            <a:xfrm>
              <a:off x="5797312" y="1730927"/>
              <a:ext cx="2801451" cy="3134866"/>
            </a:xfrm>
            <a:prstGeom prst="rect">
              <a:avLst/>
            </a:prstGeom>
            <a:solidFill>
              <a:schemeClr val="lt2"/>
            </a:solidFill>
            <a:ln cap="flat" cmpd="sng" w="9525">
              <a:solidFill>
                <a:schemeClr val="dk2"/>
              </a:solidFill>
              <a:prstDash val="solid"/>
              <a:round/>
              <a:headEnd len="sm" w="sm" type="none"/>
              <a:tailEnd len="sm" w="sm" type="none"/>
            </a:ln>
          </p:spPr>
        </p:pic>
        <p:sp>
          <p:nvSpPr>
            <p:cNvPr id="306" name="Google Shape;306;p47"/>
            <p:cNvSpPr/>
            <p:nvPr/>
          </p:nvSpPr>
          <p:spPr>
            <a:xfrm>
              <a:off x="5984875" y="4645025"/>
              <a:ext cx="444500" cy="161925"/>
            </a:xfrm>
            <a:prstGeom prst="rect">
              <a:avLst/>
            </a:prstGeom>
            <a:solidFill>
              <a:schemeClr val="lt1"/>
            </a:solidFill>
            <a:ln>
              <a:noFill/>
            </a:ln>
          </p:spPr>
          <p:txBody>
            <a:bodyPr anchorCtr="0" anchor="ctr" bIns="0" lIns="182875" spcFirstLastPara="1" rIns="182875" wrap="square" tIns="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07" name="Google Shape;307;p47"/>
          <p:cNvGrpSpPr/>
          <p:nvPr/>
        </p:nvGrpSpPr>
        <p:grpSpPr>
          <a:xfrm>
            <a:off x="8925168" y="1699397"/>
            <a:ext cx="2801450" cy="3134866"/>
            <a:chOff x="8925168" y="1730927"/>
            <a:chExt cx="2801450" cy="3134866"/>
          </a:xfrm>
        </p:grpSpPr>
        <p:pic>
          <p:nvPicPr>
            <p:cNvPr id="308" name="Google Shape;308;p47"/>
            <p:cNvPicPr preferRelativeResize="0"/>
            <p:nvPr/>
          </p:nvPicPr>
          <p:blipFill rotWithShape="1">
            <a:blip r:embed="rId3">
              <a:alphaModFix/>
            </a:blip>
            <a:srcRect b="0" l="0" r="50503" t="0"/>
            <a:stretch/>
          </p:blipFill>
          <p:spPr>
            <a:xfrm>
              <a:off x="8925168" y="1730927"/>
              <a:ext cx="2801450" cy="3134866"/>
            </a:xfrm>
            <a:prstGeom prst="rect">
              <a:avLst/>
            </a:prstGeom>
            <a:solidFill>
              <a:schemeClr val="lt2"/>
            </a:solidFill>
            <a:ln cap="flat" cmpd="sng" w="9525">
              <a:solidFill>
                <a:schemeClr val="dk2"/>
              </a:solidFill>
              <a:prstDash val="solid"/>
              <a:round/>
              <a:headEnd len="sm" w="sm" type="none"/>
              <a:tailEnd len="sm" w="sm" type="none"/>
            </a:ln>
          </p:spPr>
        </p:pic>
        <p:sp>
          <p:nvSpPr>
            <p:cNvPr id="309" name="Google Shape;309;p47"/>
            <p:cNvSpPr/>
            <p:nvPr/>
          </p:nvSpPr>
          <p:spPr>
            <a:xfrm>
              <a:off x="9101786" y="4645025"/>
              <a:ext cx="444500" cy="161925"/>
            </a:xfrm>
            <a:prstGeom prst="rect">
              <a:avLst/>
            </a:prstGeom>
            <a:solidFill>
              <a:schemeClr val="lt1"/>
            </a:solidFill>
            <a:ln>
              <a:noFill/>
            </a:ln>
          </p:spPr>
          <p:txBody>
            <a:bodyPr anchorCtr="0" anchor="ctr" bIns="0" lIns="182875" spcFirstLastPara="1" rIns="182875" wrap="square" tIns="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0" name="Google Shape;310;p47"/>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a:solidFill>
                  <a:schemeClr val="accent3"/>
                </a:solidFill>
                <a:latin typeface="Calibri"/>
                <a:ea typeface="Calibri"/>
                <a:cs typeface="Calibri"/>
                <a:sym typeface="Calibri"/>
              </a:defRPr>
            </a:lvl1pPr>
            <a:lvl2pPr indent="0" lvl="1" marL="0" algn="r">
              <a:spcBef>
                <a:spcPts val="0"/>
              </a:spcBef>
              <a:buNone/>
              <a:defRPr b="0" i="0" sz="1000">
                <a:solidFill>
                  <a:schemeClr val="accent3"/>
                </a:solidFill>
                <a:latin typeface="Calibri"/>
                <a:ea typeface="Calibri"/>
                <a:cs typeface="Calibri"/>
                <a:sym typeface="Calibri"/>
              </a:defRPr>
            </a:lvl2pPr>
            <a:lvl3pPr indent="0" lvl="2" marL="0" algn="r">
              <a:spcBef>
                <a:spcPts val="0"/>
              </a:spcBef>
              <a:buNone/>
              <a:defRPr b="0" i="0" sz="1000">
                <a:solidFill>
                  <a:schemeClr val="accent3"/>
                </a:solidFill>
                <a:latin typeface="Calibri"/>
                <a:ea typeface="Calibri"/>
                <a:cs typeface="Calibri"/>
                <a:sym typeface="Calibri"/>
              </a:defRPr>
            </a:lvl3pPr>
            <a:lvl4pPr indent="0" lvl="3" marL="0" algn="r">
              <a:spcBef>
                <a:spcPts val="0"/>
              </a:spcBef>
              <a:buNone/>
              <a:defRPr b="0" i="0" sz="1000">
                <a:solidFill>
                  <a:schemeClr val="accent3"/>
                </a:solidFill>
                <a:latin typeface="Calibri"/>
                <a:ea typeface="Calibri"/>
                <a:cs typeface="Calibri"/>
                <a:sym typeface="Calibri"/>
              </a:defRPr>
            </a:lvl4pPr>
            <a:lvl5pPr indent="0" lvl="4" marL="0" algn="r">
              <a:spcBef>
                <a:spcPts val="0"/>
              </a:spcBef>
              <a:buNone/>
              <a:defRPr b="0" i="0" sz="1000">
                <a:solidFill>
                  <a:schemeClr val="accent3"/>
                </a:solidFill>
                <a:latin typeface="Calibri"/>
                <a:ea typeface="Calibri"/>
                <a:cs typeface="Calibri"/>
                <a:sym typeface="Calibri"/>
              </a:defRPr>
            </a:lvl5pPr>
            <a:lvl6pPr indent="0" lvl="5" marL="0" algn="r">
              <a:spcBef>
                <a:spcPts val="0"/>
              </a:spcBef>
              <a:buNone/>
              <a:defRPr b="0" i="0" sz="1000">
                <a:solidFill>
                  <a:schemeClr val="accent3"/>
                </a:solidFill>
                <a:latin typeface="Calibri"/>
                <a:ea typeface="Calibri"/>
                <a:cs typeface="Calibri"/>
                <a:sym typeface="Calibri"/>
              </a:defRPr>
            </a:lvl6pPr>
            <a:lvl7pPr indent="0" lvl="6" marL="0" algn="r">
              <a:spcBef>
                <a:spcPts val="0"/>
              </a:spcBef>
              <a:buNone/>
              <a:defRPr b="0" i="0" sz="1000">
                <a:solidFill>
                  <a:schemeClr val="accent3"/>
                </a:solidFill>
                <a:latin typeface="Calibri"/>
                <a:ea typeface="Calibri"/>
                <a:cs typeface="Calibri"/>
                <a:sym typeface="Calibri"/>
              </a:defRPr>
            </a:lvl7pPr>
            <a:lvl8pPr indent="0" lvl="7" marL="0" algn="r">
              <a:spcBef>
                <a:spcPts val="0"/>
              </a:spcBef>
              <a:buNone/>
              <a:defRPr b="0" i="0" sz="1000">
                <a:solidFill>
                  <a:schemeClr val="accent3"/>
                </a:solidFill>
                <a:latin typeface="Calibri"/>
                <a:ea typeface="Calibri"/>
                <a:cs typeface="Calibri"/>
                <a:sym typeface="Calibri"/>
              </a:defRPr>
            </a:lvl8pPr>
            <a:lvl9pPr indent="0" lvl="8" marL="0" algn="r">
              <a:spcBef>
                <a:spcPts val="0"/>
              </a:spcBef>
              <a:buNone/>
              <a:defRPr b="0" i="0" sz="1000">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11" name="Google Shape;311;p47"/>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2" name="Google Shape;312;p47"/>
          <p:cNvSpPr txBox="1"/>
          <p:nvPr/>
        </p:nvSpPr>
        <p:spPr>
          <a:xfrm>
            <a:off x="465383" y="5074952"/>
            <a:ext cx="4878386" cy="7244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200"/>
              <a:buFont typeface="Arial"/>
              <a:buNone/>
            </a:pPr>
            <a:r>
              <a:rPr b="0" i="0" lang="en-US" sz="1200">
                <a:solidFill>
                  <a:schemeClr val="dk2"/>
                </a:solidFill>
                <a:latin typeface="Calibri"/>
                <a:ea typeface="Calibri"/>
                <a:cs typeface="Calibri"/>
                <a:sym typeface="Calibri"/>
              </a:rPr>
              <a:t>To convert slides, select, copy, and paste individual elements from one PPT presentation to the other. First, select your text in the old presentation.</a:t>
            </a:r>
            <a:endParaRPr/>
          </a:p>
        </p:txBody>
      </p:sp>
      <p:sp>
        <p:nvSpPr>
          <p:cNvPr id="313" name="Google Shape;313;p47"/>
          <p:cNvSpPr txBox="1"/>
          <p:nvPr/>
        </p:nvSpPr>
        <p:spPr>
          <a:xfrm>
            <a:off x="5797311" y="5074952"/>
            <a:ext cx="2805016" cy="7244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200"/>
              <a:buFont typeface="Arial"/>
              <a:buNone/>
            </a:pPr>
            <a:r>
              <a:rPr b="0" i="0" lang="en-US" sz="1200">
                <a:solidFill>
                  <a:schemeClr val="dk2"/>
                </a:solidFill>
                <a:latin typeface="Calibri"/>
                <a:ea typeface="Calibri"/>
                <a:cs typeface="Calibri"/>
                <a:sym typeface="Calibri"/>
              </a:rPr>
              <a:t>In the new template, paste the content into the desired text box. Incorrect colors, and text sizes can be visible, so click on the format tab.</a:t>
            </a:r>
            <a:endParaRPr/>
          </a:p>
        </p:txBody>
      </p:sp>
      <p:pic>
        <p:nvPicPr>
          <p:cNvPr id="314" name="Google Shape;314;p47"/>
          <p:cNvPicPr preferRelativeResize="0"/>
          <p:nvPr/>
        </p:nvPicPr>
        <p:blipFill rotWithShape="1">
          <a:blip r:embed="rId4">
            <a:alphaModFix/>
          </a:blip>
          <a:srcRect b="0" l="0" r="0" t="0"/>
          <a:stretch/>
        </p:blipFill>
        <p:spPr>
          <a:xfrm>
            <a:off x="465383" y="1695646"/>
            <a:ext cx="5004973" cy="3128107"/>
          </a:xfrm>
          <a:prstGeom prst="rect">
            <a:avLst/>
          </a:prstGeom>
          <a:solidFill>
            <a:schemeClr val="lt2"/>
          </a:solidFill>
          <a:ln cap="flat" cmpd="sng" w="9525">
            <a:solidFill>
              <a:schemeClr val="dk2"/>
            </a:solidFill>
            <a:prstDash val="solid"/>
            <a:round/>
            <a:headEnd len="sm" w="sm" type="none"/>
            <a:tailEnd len="sm" w="sm" type="none"/>
          </a:ln>
        </p:spPr>
      </p:pic>
      <p:sp>
        <p:nvSpPr>
          <p:cNvPr id="315" name="Google Shape;315;p47"/>
          <p:cNvSpPr/>
          <p:nvPr/>
        </p:nvSpPr>
        <p:spPr>
          <a:xfrm>
            <a:off x="5758659" y="3349916"/>
            <a:ext cx="749316" cy="561595"/>
          </a:xfrm>
          <a:prstGeom prst="ellipse">
            <a:avLst/>
          </a:prstGeom>
          <a:noFill/>
          <a:ln cap="flat" cmpd="sng" w="38100">
            <a:solidFill>
              <a:srgbClr val="C00000"/>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16" name="Google Shape;316;p47"/>
          <p:cNvPicPr preferRelativeResize="0"/>
          <p:nvPr/>
        </p:nvPicPr>
        <p:blipFill rotWithShape="1">
          <a:blip r:embed="rId5">
            <a:alphaModFix/>
          </a:blip>
          <a:srcRect b="0" l="0" r="0" t="0"/>
          <a:stretch/>
        </p:blipFill>
        <p:spPr>
          <a:xfrm>
            <a:off x="2662147" y="4097147"/>
            <a:ext cx="557871" cy="557870"/>
          </a:xfrm>
          <a:prstGeom prst="rect">
            <a:avLst/>
          </a:prstGeom>
          <a:noFill/>
          <a:ln>
            <a:noFill/>
          </a:ln>
        </p:spPr>
      </p:pic>
      <p:pic>
        <p:nvPicPr>
          <p:cNvPr id="317" name="Google Shape;317;p47"/>
          <p:cNvPicPr preferRelativeResize="0"/>
          <p:nvPr/>
        </p:nvPicPr>
        <p:blipFill rotWithShape="1">
          <a:blip r:embed="rId5">
            <a:alphaModFix/>
          </a:blip>
          <a:srcRect b="0" l="0" r="0" t="0"/>
          <a:stretch/>
        </p:blipFill>
        <p:spPr>
          <a:xfrm>
            <a:off x="10180305" y="4139740"/>
            <a:ext cx="557871" cy="557870"/>
          </a:xfrm>
          <a:prstGeom prst="rect">
            <a:avLst/>
          </a:prstGeom>
          <a:noFill/>
          <a:ln>
            <a:noFill/>
          </a:ln>
        </p:spPr>
      </p:pic>
      <p:sp>
        <p:nvSpPr>
          <p:cNvPr id="318" name="Google Shape;318;p47"/>
          <p:cNvSpPr txBox="1"/>
          <p:nvPr/>
        </p:nvSpPr>
        <p:spPr>
          <a:xfrm>
            <a:off x="8925167" y="5074952"/>
            <a:ext cx="2805017" cy="7244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200"/>
              <a:buFont typeface="Arial"/>
              <a:buNone/>
            </a:pPr>
            <a:r>
              <a:rPr b="0" i="0" lang="en-US" sz="1200">
                <a:solidFill>
                  <a:schemeClr val="dk2"/>
                </a:solidFill>
                <a:latin typeface="Calibri"/>
                <a:ea typeface="Calibri"/>
                <a:cs typeface="Calibri"/>
                <a:sym typeface="Calibri"/>
              </a:rPr>
              <a:t>Select “Keep Text Only” to apply the preloaded fonts, colors and sizes of the new template.</a:t>
            </a:r>
            <a:endParaRPr/>
          </a:p>
        </p:txBody>
      </p:sp>
      <p:sp>
        <p:nvSpPr>
          <p:cNvPr id="319" name="Google Shape;319;p47"/>
          <p:cNvSpPr txBox="1"/>
          <p:nvPr/>
        </p:nvSpPr>
        <p:spPr>
          <a:xfrm>
            <a:off x="459368" y="232061"/>
            <a:ext cx="7424157" cy="914400"/>
          </a:xfrm>
          <a:prstGeom prst="rect">
            <a:avLst/>
          </a:prstGeom>
          <a:noFill/>
          <a:ln>
            <a:noFill/>
          </a:ln>
        </p:spPr>
        <p:txBody>
          <a:bodyPr anchorCtr="0" anchor="t" bIns="0" lIns="0" spcFirstLastPara="1" rIns="0" wrap="square" tIns="182875">
            <a:normAutofit/>
          </a:bodyPr>
          <a:lstStyle/>
          <a:p>
            <a:pPr indent="0" lvl="0" marL="0" marR="0" rtl="0" algn="l">
              <a:lnSpc>
                <a:spcPct val="100000"/>
              </a:lnSpc>
              <a:spcBef>
                <a:spcPts val="0"/>
              </a:spcBef>
              <a:spcAft>
                <a:spcPts val="0"/>
              </a:spcAft>
              <a:buNone/>
            </a:pPr>
            <a:r>
              <a:rPr b="1" i="0" lang="en-US" sz="3200" u="none" cap="none" strike="noStrike">
                <a:solidFill>
                  <a:srgbClr val="8C1515"/>
                </a:solidFill>
                <a:latin typeface="Times New Roman"/>
                <a:ea typeface="Times New Roman"/>
                <a:cs typeface="Times New Roman"/>
                <a:sym typeface="Times New Roman"/>
              </a:rPr>
              <a:t>Instructions: Conversions to new template</a:t>
            </a:r>
            <a:endParaRPr b="0" i="0" sz="1600">
              <a:solidFill>
                <a:schemeClr val="dk1"/>
              </a:solidFill>
              <a:latin typeface="Calibri"/>
              <a:ea typeface="Calibri"/>
              <a:cs typeface="Calibri"/>
              <a:sym typeface="Calibri"/>
            </a:endParaRPr>
          </a:p>
        </p:txBody>
      </p:sp>
      <p:pic>
        <p:nvPicPr>
          <p:cNvPr id="320" name="Google Shape;320;p47"/>
          <p:cNvPicPr preferRelativeResize="0"/>
          <p:nvPr/>
        </p:nvPicPr>
        <p:blipFill rotWithShape="1">
          <a:blip r:embed="rId6">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versions step2">
  <p:cSld name="Conversions step2">
    <p:spTree>
      <p:nvGrpSpPr>
        <p:cNvPr id="321" name="Shape 321"/>
        <p:cNvGrpSpPr/>
        <p:nvPr/>
      </p:nvGrpSpPr>
      <p:grpSpPr>
        <a:xfrm>
          <a:off x="0" y="0"/>
          <a:ext cx="0" cy="0"/>
          <a:chOff x="0" y="0"/>
          <a:chExt cx="0" cy="0"/>
        </a:xfrm>
      </p:grpSpPr>
      <p:grpSp>
        <p:nvGrpSpPr>
          <p:cNvPr id="322" name="Google Shape;322;p48"/>
          <p:cNvGrpSpPr/>
          <p:nvPr/>
        </p:nvGrpSpPr>
        <p:grpSpPr>
          <a:xfrm>
            <a:off x="476740" y="1704768"/>
            <a:ext cx="5472720" cy="3088492"/>
            <a:chOff x="476740" y="1563374"/>
            <a:chExt cx="5472720" cy="3088492"/>
          </a:xfrm>
        </p:grpSpPr>
        <p:pic>
          <p:nvPicPr>
            <p:cNvPr id="323" name="Google Shape;323;p48"/>
            <p:cNvPicPr preferRelativeResize="0"/>
            <p:nvPr/>
          </p:nvPicPr>
          <p:blipFill rotWithShape="1">
            <a:blip r:embed="rId2">
              <a:alphaModFix/>
            </a:blip>
            <a:srcRect b="0" l="0" r="0" t="0"/>
            <a:stretch/>
          </p:blipFill>
          <p:spPr>
            <a:xfrm>
              <a:off x="476740" y="1563374"/>
              <a:ext cx="5472720" cy="3088492"/>
            </a:xfrm>
            <a:prstGeom prst="rect">
              <a:avLst/>
            </a:prstGeom>
            <a:solidFill>
              <a:schemeClr val="lt2"/>
            </a:solidFill>
            <a:ln cap="flat" cmpd="sng" w="9525">
              <a:solidFill>
                <a:schemeClr val="dk2"/>
              </a:solidFill>
              <a:prstDash val="solid"/>
              <a:round/>
              <a:headEnd len="sm" w="sm" type="none"/>
              <a:tailEnd len="sm" w="sm" type="none"/>
            </a:ln>
          </p:spPr>
        </p:pic>
        <p:sp>
          <p:nvSpPr>
            <p:cNvPr id="324" name="Google Shape;324;p48"/>
            <p:cNvSpPr/>
            <p:nvPr/>
          </p:nvSpPr>
          <p:spPr>
            <a:xfrm>
              <a:off x="634681" y="4376781"/>
              <a:ext cx="444500" cy="161925"/>
            </a:xfrm>
            <a:prstGeom prst="rect">
              <a:avLst/>
            </a:prstGeom>
            <a:solidFill>
              <a:schemeClr val="lt1"/>
            </a:solidFill>
            <a:ln>
              <a:noFill/>
            </a:ln>
          </p:spPr>
          <p:txBody>
            <a:bodyPr anchorCtr="0" anchor="ctr" bIns="0" lIns="182875" spcFirstLastPara="1" rIns="182875" wrap="square" tIns="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5" name="Google Shape;325;p48"/>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a:solidFill>
                  <a:schemeClr val="accent3"/>
                </a:solidFill>
                <a:latin typeface="Calibri"/>
                <a:ea typeface="Calibri"/>
                <a:cs typeface="Calibri"/>
                <a:sym typeface="Calibri"/>
              </a:defRPr>
            </a:lvl1pPr>
            <a:lvl2pPr indent="0" lvl="1" marL="0" algn="r">
              <a:spcBef>
                <a:spcPts val="0"/>
              </a:spcBef>
              <a:buNone/>
              <a:defRPr b="0" i="0" sz="1000">
                <a:solidFill>
                  <a:schemeClr val="accent3"/>
                </a:solidFill>
                <a:latin typeface="Calibri"/>
                <a:ea typeface="Calibri"/>
                <a:cs typeface="Calibri"/>
                <a:sym typeface="Calibri"/>
              </a:defRPr>
            </a:lvl2pPr>
            <a:lvl3pPr indent="0" lvl="2" marL="0" algn="r">
              <a:spcBef>
                <a:spcPts val="0"/>
              </a:spcBef>
              <a:buNone/>
              <a:defRPr b="0" i="0" sz="1000">
                <a:solidFill>
                  <a:schemeClr val="accent3"/>
                </a:solidFill>
                <a:latin typeface="Calibri"/>
                <a:ea typeface="Calibri"/>
                <a:cs typeface="Calibri"/>
                <a:sym typeface="Calibri"/>
              </a:defRPr>
            </a:lvl3pPr>
            <a:lvl4pPr indent="0" lvl="3" marL="0" algn="r">
              <a:spcBef>
                <a:spcPts val="0"/>
              </a:spcBef>
              <a:buNone/>
              <a:defRPr b="0" i="0" sz="1000">
                <a:solidFill>
                  <a:schemeClr val="accent3"/>
                </a:solidFill>
                <a:latin typeface="Calibri"/>
                <a:ea typeface="Calibri"/>
                <a:cs typeface="Calibri"/>
                <a:sym typeface="Calibri"/>
              </a:defRPr>
            </a:lvl4pPr>
            <a:lvl5pPr indent="0" lvl="4" marL="0" algn="r">
              <a:spcBef>
                <a:spcPts val="0"/>
              </a:spcBef>
              <a:buNone/>
              <a:defRPr b="0" i="0" sz="1000">
                <a:solidFill>
                  <a:schemeClr val="accent3"/>
                </a:solidFill>
                <a:latin typeface="Calibri"/>
                <a:ea typeface="Calibri"/>
                <a:cs typeface="Calibri"/>
                <a:sym typeface="Calibri"/>
              </a:defRPr>
            </a:lvl5pPr>
            <a:lvl6pPr indent="0" lvl="5" marL="0" algn="r">
              <a:spcBef>
                <a:spcPts val="0"/>
              </a:spcBef>
              <a:buNone/>
              <a:defRPr b="0" i="0" sz="1000">
                <a:solidFill>
                  <a:schemeClr val="accent3"/>
                </a:solidFill>
                <a:latin typeface="Calibri"/>
                <a:ea typeface="Calibri"/>
                <a:cs typeface="Calibri"/>
                <a:sym typeface="Calibri"/>
              </a:defRPr>
            </a:lvl6pPr>
            <a:lvl7pPr indent="0" lvl="6" marL="0" algn="r">
              <a:spcBef>
                <a:spcPts val="0"/>
              </a:spcBef>
              <a:buNone/>
              <a:defRPr b="0" i="0" sz="1000">
                <a:solidFill>
                  <a:schemeClr val="accent3"/>
                </a:solidFill>
                <a:latin typeface="Calibri"/>
                <a:ea typeface="Calibri"/>
                <a:cs typeface="Calibri"/>
                <a:sym typeface="Calibri"/>
              </a:defRPr>
            </a:lvl7pPr>
            <a:lvl8pPr indent="0" lvl="7" marL="0" algn="r">
              <a:spcBef>
                <a:spcPts val="0"/>
              </a:spcBef>
              <a:buNone/>
              <a:defRPr b="0" i="0" sz="1000">
                <a:solidFill>
                  <a:schemeClr val="accent3"/>
                </a:solidFill>
                <a:latin typeface="Calibri"/>
                <a:ea typeface="Calibri"/>
                <a:cs typeface="Calibri"/>
                <a:sym typeface="Calibri"/>
              </a:defRPr>
            </a:lvl8pPr>
            <a:lvl9pPr indent="0" lvl="8" marL="0" algn="r">
              <a:spcBef>
                <a:spcPts val="0"/>
              </a:spcBef>
              <a:buNone/>
              <a:defRPr b="0" i="0" sz="1000">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26" name="Google Shape;326;p48"/>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7" name="Google Shape;327;p48"/>
          <p:cNvSpPr txBox="1"/>
          <p:nvPr/>
        </p:nvSpPr>
        <p:spPr>
          <a:xfrm>
            <a:off x="461963" y="5017808"/>
            <a:ext cx="5481638" cy="7244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200"/>
              <a:buFont typeface="Arial"/>
              <a:buNone/>
            </a:pPr>
            <a:r>
              <a:rPr b="0" i="0" lang="en-US" sz="1200">
                <a:solidFill>
                  <a:schemeClr val="dk2"/>
                </a:solidFill>
                <a:latin typeface="Calibri"/>
                <a:ea typeface="Calibri"/>
                <a:cs typeface="Calibri"/>
                <a:sym typeface="Calibri"/>
              </a:rPr>
              <a:t>Apply the same steps to copy and paste any headlines, text, body copy, callouts, etc. from the previous presentations into the new template.</a:t>
            </a:r>
            <a:endParaRPr/>
          </a:p>
        </p:txBody>
      </p:sp>
      <p:pic>
        <p:nvPicPr>
          <p:cNvPr id="328" name="Google Shape;328;p48"/>
          <p:cNvPicPr preferRelativeResize="0"/>
          <p:nvPr/>
        </p:nvPicPr>
        <p:blipFill rotWithShape="1">
          <a:blip r:embed="rId3">
            <a:alphaModFix/>
          </a:blip>
          <a:srcRect b="0" l="0" r="0" t="0"/>
          <a:stretch/>
        </p:blipFill>
        <p:spPr>
          <a:xfrm>
            <a:off x="3093605" y="2628701"/>
            <a:ext cx="544115" cy="544115"/>
          </a:xfrm>
          <a:prstGeom prst="rect">
            <a:avLst/>
          </a:prstGeom>
          <a:noFill/>
          <a:ln>
            <a:noFill/>
          </a:ln>
        </p:spPr>
      </p:pic>
      <p:sp>
        <p:nvSpPr>
          <p:cNvPr id="329" name="Google Shape;329;p48"/>
          <p:cNvSpPr txBox="1"/>
          <p:nvPr/>
        </p:nvSpPr>
        <p:spPr>
          <a:xfrm>
            <a:off x="6248400" y="5017808"/>
            <a:ext cx="5481638" cy="7244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200"/>
              <a:buFont typeface="Arial"/>
              <a:buNone/>
            </a:pPr>
            <a:r>
              <a:rPr b="0" i="0" lang="en-US" sz="1200">
                <a:solidFill>
                  <a:schemeClr val="dk2"/>
                </a:solidFill>
                <a:latin typeface="Calibri"/>
                <a:ea typeface="Calibri"/>
                <a:cs typeface="Calibri"/>
                <a:sym typeface="Calibri"/>
              </a:rPr>
              <a:t>Once all content is copied over, the preloaded indent styles can be applied to the paragraphs as needed (Subheads, bullets, etc.)</a:t>
            </a:r>
            <a:endParaRPr/>
          </a:p>
        </p:txBody>
      </p:sp>
      <p:sp>
        <p:nvSpPr>
          <p:cNvPr id="330" name="Google Shape;330;p48"/>
          <p:cNvSpPr txBox="1"/>
          <p:nvPr/>
        </p:nvSpPr>
        <p:spPr>
          <a:xfrm>
            <a:off x="459368" y="232061"/>
            <a:ext cx="7424157" cy="914400"/>
          </a:xfrm>
          <a:prstGeom prst="rect">
            <a:avLst/>
          </a:prstGeom>
          <a:noFill/>
          <a:ln>
            <a:noFill/>
          </a:ln>
        </p:spPr>
        <p:txBody>
          <a:bodyPr anchorCtr="0" anchor="t" bIns="0" lIns="0" spcFirstLastPara="1" rIns="0" wrap="square" tIns="182875">
            <a:normAutofit/>
          </a:bodyPr>
          <a:lstStyle/>
          <a:p>
            <a:pPr indent="0" lvl="0" marL="0" marR="0" rtl="0" algn="l">
              <a:lnSpc>
                <a:spcPct val="100000"/>
              </a:lnSpc>
              <a:spcBef>
                <a:spcPts val="0"/>
              </a:spcBef>
              <a:spcAft>
                <a:spcPts val="0"/>
              </a:spcAft>
              <a:buNone/>
            </a:pPr>
            <a:r>
              <a:rPr b="1" i="0" lang="en-US" sz="3200" u="none" cap="none" strike="noStrike">
                <a:solidFill>
                  <a:srgbClr val="8C1515"/>
                </a:solidFill>
                <a:latin typeface="Times New Roman"/>
                <a:ea typeface="Times New Roman"/>
                <a:cs typeface="Times New Roman"/>
                <a:sym typeface="Times New Roman"/>
              </a:rPr>
              <a:t>Instructions: Conversions to new template</a:t>
            </a:r>
            <a:endParaRPr b="0" i="0" sz="1600">
              <a:solidFill>
                <a:schemeClr val="dk1"/>
              </a:solidFill>
              <a:latin typeface="Calibri"/>
              <a:ea typeface="Calibri"/>
              <a:cs typeface="Calibri"/>
              <a:sym typeface="Calibri"/>
            </a:endParaRPr>
          </a:p>
        </p:txBody>
      </p:sp>
      <p:grpSp>
        <p:nvGrpSpPr>
          <p:cNvPr id="331" name="Google Shape;331;p48"/>
          <p:cNvGrpSpPr/>
          <p:nvPr/>
        </p:nvGrpSpPr>
        <p:grpSpPr>
          <a:xfrm>
            <a:off x="6261448" y="1700885"/>
            <a:ext cx="5459484" cy="3061392"/>
            <a:chOff x="6261448" y="1570001"/>
            <a:chExt cx="5459484" cy="3061392"/>
          </a:xfrm>
        </p:grpSpPr>
        <p:pic>
          <p:nvPicPr>
            <p:cNvPr id="332" name="Google Shape;332;p48"/>
            <p:cNvPicPr preferRelativeResize="0"/>
            <p:nvPr/>
          </p:nvPicPr>
          <p:blipFill rotWithShape="1">
            <a:blip r:embed="rId4">
              <a:alphaModFix/>
            </a:blip>
            <a:srcRect b="0" l="0" r="0" t="0"/>
            <a:stretch/>
          </p:blipFill>
          <p:spPr>
            <a:xfrm>
              <a:off x="6261448" y="1570001"/>
              <a:ext cx="5459484" cy="3061392"/>
            </a:xfrm>
            <a:prstGeom prst="rect">
              <a:avLst/>
            </a:prstGeom>
            <a:solidFill>
              <a:schemeClr val="lt2"/>
            </a:solidFill>
            <a:ln cap="flat" cmpd="sng" w="9525">
              <a:solidFill>
                <a:schemeClr val="dk2"/>
              </a:solidFill>
              <a:prstDash val="solid"/>
              <a:round/>
              <a:headEnd len="sm" w="sm" type="none"/>
              <a:tailEnd len="sm" w="sm" type="none"/>
            </a:ln>
          </p:spPr>
        </p:pic>
        <p:sp>
          <p:nvSpPr>
            <p:cNvPr id="333" name="Google Shape;333;p48"/>
            <p:cNvSpPr/>
            <p:nvPr/>
          </p:nvSpPr>
          <p:spPr>
            <a:xfrm>
              <a:off x="6406087" y="4376781"/>
              <a:ext cx="444500" cy="161925"/>
            </a:xfrm>
            <a:prstGeom prst="rect">
              <a:avLst/>
            </a:prstGeom>
            <a:solidFill>
              <a:schemeClr val="lt1"/>
            </a:solidFill>
            <a:ln>
              <a:noFill/>
            </a:ln>
          </p:spPr>
          <p:txBody>
            <a:bodyPr anchorCtr="0" anchor="ctr" bIns="0" lIns="182875" spcFirstLastPara="1" rIns="182875" wrap="square" tIns="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334" name="Google Shape;334;p48"/>
          <p:cNvPicPr preferRelativeResize="0"/>
          <p:nvPr/>
        </p:nvPicPr>
        <p:blipFill rotWithShape="1">
          <a:blip r:embed="rId5">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able">
  <p:cSld name="content table">
    <p:bg>
      <p:bgPr>
        <a:solidFill>
          <a:schemeClr val="lt1"/>
        </a:solidFill>
      </p:bgPr>
    </p:bg>
    <p:spTree>
      <p:nvGrpSpPr>
        <p:cNvPr id="34" name="Shape 34"/>
        <p:cNvGrpSpPr/>
        <p:nvPr/>
      </p:nvGrpSpPr>
      <p:grpSpPr>
        <a:xfrm>
          <a:off x="0" y="0"/>
          <a:ext cx="0" cy="0"/>
          <a:chOff x="0" y="0"/>
          <a:chExt cx="0" cy="0"/>
        </a:xfrm>
      </p:grpSpPr>
      <p:sp>
        <p:nvSpPr>
          <p:cNvPr id="35" name="Google Shape;35;p12"/>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u="none" cap="none" strike="noStrike">
                <a:solidFill>
                  <a:schemeClr val="accent3"/>
                </a:solidFill>
                <a:latin typeface="Calibri"/>
                <a:ea typeface="Calibri"/>
                <a:cs typeface="Calibri"/>
                <a:sym typeface="Calibri"/>
              </a:defRPr>
            </a:lvl1pPr>
            <a:lvl2pPr indent="0" lvl="1" marL="0" algn="r">
              <a:spcBef>
                <a:spcPts val="0"/>
              </a:spcBef>
              <a:buNone/>
              <a:defRPr b="0" i="0" sz="1000" u="none" cap="none" strike="noStrike">
                <a:solidFill>
                  <a:schemeClr val="accent3"/>
                </a:solidFill>
                <a:latin typeface="Calibri"/>
                <a:ea typeface="Calibri"/>
                <a:cs typeface="Calibri"/>
                <a:sym typeface="Calibri"/>
              </a:defRPr>
            </a:lvl2pPr>
            <a:lvl3pPr indent="0" lvl="2" marL="0" algn="r">
              <a:spcBef>
                <a:spcPts val="0"/>
              </a:spcBef>
              <a:buNone/>
              <a:defRPr b="0" i="0" sz="1000" u="none" cap="none" strike="noStrike">
                <a:solidFill>
                  <a:schemeClr val="accent3"/>
                </a:solidFill>
                <a:latin typeface="Calibri"/>
                <a:ea typeface="Calibri"/>
                <a:cs typeface="Calibri"/>
                <a:sym typeface="Calibri"/>
              </a:defRPr>
            </a:lvl3pPr>
            <a:lvl4pPr indent="0" lvl="3" marL="0" algn="r">
              <a:spcBef>
                <a:spcPts val="0"/>
              </a:spcBef>
              <a:buNone/>
              <a:defRPr b="0" i="0" sz="1000" u="none" cap="none" strike="noStrike">
                <a:solidFill>
                  <a:schemeClr val="accent3"/>
                </a:solidFill>
                <a:latin typeface="Calibri"/>
                <a:ea typeface="Calibri"/>
                <a:cs typeface="Calibri"/>
                <a:sym typeface="Calibri"/>
              </a:defRPr>
            </a:lvl4pPr>
            <a:lvl5pPr indent="0" lvl="4" marL="0" algn="r">
              <a:spcBef>
                <a:spcPts val="0"/>
              </a:spcBef>
              <a:buNone/>
              <a:defRPr b="0" i="0" sz="1000" u="none" cap="none" strike="noStrike">
                <a:solidFill>
                  <a:schemeClr val="accent3"/>
                </a:solidFill>
                <a:latin typeface="Calibri"/>
                <a:ea typeface="Calibri"/>
                <a:cs typeface="Calibri"/>
                <a:sym typeface="Calibri"/>
              </a:defRPr>
            </a:lvl5pPr>
            <a:lvl6pPr indent="0" lvl="5" marL="0" algn="r">
              <a:spcBef>
                <a:spcPts val="0"/>
              </a:spcBef>
              <a:buNone/>
              <a:defRPr b="0" i="0" sz="1000" u="none" cap="none" strike="noStrike">
                <a:solidFill>
                  <a:schemeClr val="accent3"/>
                </a:solidFill>
                <a:latin typeface="Calibri"/>
                <a:ea typeface="Calibri"/>
                <a:cs typeface="Calibri"/>
                <a:sym typeface="Calibri"/>
              </a:defRPr>
            </a:lvl6pPr>
            <a:lvl7pPr indent="0" lvl="6" marL="0" algn="r">
              <a:spcBef>
                <a:spcPts val="0"/>
              </a:spcBef>
              <a:buNone/>
              <a:defRPr b="0" i="0" sz="1000" u="none" cap="none" strike="noStrike">
                <a:solidFill>
                  <a:schemeClr val="accent3"/>
                </a:solidFill>
                <a:latin typeface="Calibri"/>
                <a:ea typeface="Calibri"/>
                <a:cs typeface="Calibri"/>
                <a:sym typeface="Calibri"/>
              </a:defRPr>
            </a:lvl7pPr>
            <a:lvl8pPr indent="0" lvl="7" marL="0" algn="r">
              <a:spcBef>
                <a:spcPts val="0"/>
              </a:spcBef>
              <a:buNone/>
              <a:defRPr b="0" i="0" sz="1000" u="none" cap="none" strike="noStrike">
                <a:solidFill>
                  <a:schemeClr val="accent3"/>
                </a:solidFill>
                <a:latin typeface="Calibri"/>
                <a:ea typeface="Calibri"/>
                <a:cs typeface="Calibri"/>
                <a:sym typeface="Calibri"/>
              </a:defRPr>
            </a:lvl8pPr>
            <a:lvl9pPr indent="0" lvl="8" mar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12"/>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 name="Google Shape;37;p12"/>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8" name="Google Shape;38;p12"/>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versions MISUSE">
  <p:cSld name="Conversions MISUSE">
    <p:spTree>
      <p:nvGrpSpPr>
        <p:cNvPr id="335" name="Shape 335"/>
        <p:cNvGrpSpPr/>
        <p:nvPr/>
      </p:nvGrpSpPr>
      <p:grpSpPr>
        <a:xfrm>
          <a:off x="0" y="0"/>
          <a:ext cx="0" cy="0"/>
          <a:chOff x="0" y="0"/>
          <a:chExt cx="0" cy="0"/>
        </a:xfrm>
      </p:grpSpPr>
      <p:sp>
        <p:nvSpPr>
          <p:cNvPr id="336" name="Google Shape;336;p49"/>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b="0" i="0" sz="1000">
                <a:solidFill>
                  <a:schemeClr val="accent3"/>
                </a:solidFill>
                <a:latin typeface="Calibri"/>
                <a:ea typeface="Calibri"/>
                <a:cs typeface="Calibri"/>
                <a:sym typeface="Calibri"/>
              </a:defRPr>
            </a:lvl1pPr>
            <a:lvl2pPr indent="0" lvl="1" marL="0" algn="r">
              <a:spcBef>
                <a:spcPts val="0"/>
              </a:spcBef>
              <a:buNone/>
              <a:defRPr b="0" i="0" sz="1000">
                <a:solidFill>
                  <a:schemeClr val="accent3"/>
                </a:solidFill>
                <a:latin typeface="Calibri"/>
                <a:ea typeface="Calibri"/>
                <a:cs typeface="Calibri"/>
                <a:sym typeface="Calibri"/>
              </a:defRPr>
            </a:lvl2pPr>
            <a:lvl3pPr indent="0" lvl="2" marL="0" algn="r">
              <a:spcBef>
                <a:spcPts val="0"/>
              </a:spcBef>
              <a:buNone/>
              <a:defRPr b="0" i="0" sz="1000">
                <a:solidFill>
                  <a:schemeClr val="accent3"/>
                </a:solidFill>
                <a:latin typeface="Calibri"/>
                <a:ea typeface="Calibri"/>
                <a:cs typeface="Calibri"/>
                <a:sym typeface="Calibri"/>
              </a:defRPr>
            </a:lvl3pPr>
            <a:lvl4pPr indent="0" lvl="3" marL="0" algn="r">
              <a:spcBef>
                <a:spcPts val="0"/>
              </a:spcBef>
              <a:buNone/>
              <a:defRPr b="0" i="0" sz="1000">
                <a:solidFill>
                  <a:schemeClr val="accent3"/>
                </a:solidFill>
                <a:latin typeface="Calibri"/>
                <a:ea typeface="Calibri"/>
                <a:cs typeface="Calibri"/>
                <a:sym typeface="Calibri"/>
              </a:defRPr>
            </a:lvl4pPr>
            <a:lvl5pPr indent="0" lvl="4" marL="0" algn="r">
              <a:spcBef>
                <a:spcPts val="0"/>
              </a:spcBef>
              <a:buNone/>
              <a:defRPr b="0" i="0" sz="1000">
                <a:solidFill>
                  <a:schemeClr val="accent3"/>
                </a:solidFill>
                <a:latin typeface="Calibri"/>
                <a:ea typeface="Calibri"/>
                <a:cs typeface="Calibri"/>
                <a:sym typeface="Calibri"/>
              </a:defRPr>
            </a:lvl5pPr>
            <a:lvl6pPr indent="0" lvl="5" marL="0" algn="r">
              <a:spcBef>
                <a:spcPts val="0"/>
              </a:spcBef>
              <a:buNone/>
              <a:defRPr b="0" i="0" sz="1000">
                <a:solidFill>
                  <a:schemeClr val="accent3"/>
                </a:solidFill>
                <a:latin typeface="Calibri"/>
                <a:ea typeface="Calibri"/>
                <a:cs typeface="Calibri"/>
                <a:sym typeface="Calibri"/>
              </a:defRPr>
            </a:lvl6pPr>
            <a:lvl7pPr indent="0" lvl="6" marL="0" algn="r">
              <a:spcBef>
                <a:spcPts val="0"/>
              </a:spcBef>
              <a:buNone/>
              <a:defRPr b="0" i="0" sz="1000">
                <a:solidFill>
                  <a:schemeClr val="accent3"/>
                </a:solidFill>
                <a:latin typeface="Calibri"/>
                <a:ea typeface="Calibri"/>
                <a:cs typeface="Calibri"/>
                <a:sym typeface="Calibri"/>
              </a:defRPr>
            </a:lvl7pPr>
            <a:lvl8pPr indent="0" lvl="7" marL="0" algn="r">
              <a:spcBef>
                <a:spcPts val="0"/>
              </a:spcBef>
              <a:buNone/>
              <a:defRPr b="0" i="0" sz="1000">
                <a:solidFill>
                  <a:schemeClr val="accent3"/>
                </a:solidFill>
                <a:latin typeface="Calibri"/>
                <a:ea typeface="Calibri"/>
                <a:cs typeface="Calibri"/>
                <a:sym typeface="Calibri"/>
              </a:defRPr>
            </a:lvl8pPr>
            <a:lvl9pPr indent="0" lvl="8" marL="0" algn="r">
              <a:spcBef>
                <a:spcPts val="0"/>
              </a:spcBef>
              <a:buNone/>
              <a:defRPr b="0" i="0" sz="1000">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37" name="Google Shape;337;p49"/>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pic>
        <p:nvPicPr>
          <p:cNvPr id="338" name="Google Shape;338;p49"/>
          <p:cNvPicPr preferRelativeResize="0"/>
          <p:nvPr/>
        </p:nvPicPr>
        <p:blipFill rotWithShape="1">
          <a:blip r:embed="rId2">
            <a:alphaModFix/>
          </a:blip>
          <a:srcRect b="0" l="12131" r="12130" t="0"/>
          <a:stretch/>
        </p:blipFill>
        <p:spPr>
          <a:xfrm>
            <a:off x="6245300" y="1687798"/>
            <a:ext cx="5484737" cy="3419343"/>
          </a:xfrm>
          <a:prstGeom prst="rect">
            <a:avLst/>
          </a:prstGeom>
          <a:solidFill>
            <a:srgbClr val="F2F2F2"/>
          </a:solidFill>
          <a:ln cap="flat" cmpd="sng" w="9525">
            <a:solidFill>
              <a:schemeClr val="dk2"/>
            </a:solidFill>
            <a:prstDash val="solid"/>
            <a:round/>
            <a:headEnd len="sm" w="sm" type="none"/>
            <a:tailEnd len="sm" w="sm" type="none"/>
          </a:ln>
        </p:spPr>
      </p:pic>
      <p:sp>
        <p:nvSpPr>
          <p:cNvPr id="339" name="Google Shape;339;p49"/>
          <p:cNvSpPr txBox="1"/>
          <p:nvPr/>
        </p:nvSpPr>
        <p:spPr>
          <a:xfrm>
            <a:off x="461963" y="5397335"/>
            <a:ext cx="5502274" cy="6605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200"/>
              <a:buFont typeface="Arial"/>
              <a:buNone/>
            </a:pPr>
            <a:r>
              <a:rPr b="0" i="0" lang="en-US" sz="1200">
                <a:solidFill>
                  <a:schemeClr val="dk2"/>
                </a:solidFill>
                <a:latin typeface="Calibri"/>
                <a:ea typeface="Calibri"/>
                <a:cs typeface="Calibri"/>
                <a:sym typeface="Calibri"/>
              </a:rPr>
              <a:t>When converting old presentations, </a:t>
            </a:r>
            <a:r>
              <a:rPr b="1" i="0" lang="en-US" sz="1200">
                <a:solidFill>
                  <a:schemeClr val="dk2"/>
                </a:solidFill>
                <a:latin typeface="Calibri"/>
                <a:ea typeface="Calibri"/>
                <a:cs typeface="Calibri"/>
                <a:sym typeface="Calibri"/>
              </a:rPr>
              <a:t>DO NOT copy entire slides from a previous PPT and paste them into this template.</a:t>
            </a:r>
            <a:endParaRPr/>
          </a:p>
        </p:txBody>
      </p:sp>
      <p:sp>
        <p:nvSpPr>
          <p:cNvPr id="340" name="Google Shape;340;p49"/>
          <p:cNvSpPr txBox="1"/>
          <p:nvPr/>
        </p:nvSpPr>
        <p:spPr>
          <a:xfrm>
            <a:off x="6245300" y="5390914"/>
            <a:ext cx="5484738" cy="66698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2"/>
              </a:buClr>
              <a:buSzPts val="1200"/>
              <a:buFont typeface="Arial"/>
              <a:buNone/>
            </a:pPr>
            <a:r>
              <a:rPr b="0" i="0" lang="en-US" sz="1200">
                <a:solidFill>
                  <a:schemeClr val="dk2"/>
                </a:solidFill>
                <a:latin typeface="Calibri"/>
                <a:ea typeface="Calibri"/>
                <a:cs typeface="Calibri"/>
                <a:sym typeface="Calibri"/>
              </a:rPr>
              <a:t>Powerpoint can not translate the data correctly and will assign incorrect colors, sizes, and random fonts to your content. It will also import incorrect master slides from the previous presentation (shown above). </a:t>
            </a:r>
            <a:endParaRPr/>
          </a:p>
        </p:txBody>
      </p:sp>
      <p:pic>
        <p:nvPicPr>
          <p:cNvPr id="341" name="Google Shape;341;p49"/>
          <p:cNvPicPr preferRelativeResize="0"/>
          <p:nvPr/>
        </p:nvPicPr>
        <p:blipFill rotWithShape="1">
          <a:blip r:embed="rId3">
            <a:alphaModFix/>
          </a:blip>
          <a:srcRect b="0" l="0" r="0" t="0"/>
          <a:stretch/>
        </p:blipFill>
        <p:spPr>
          <a:xfrm>
            <a:off x="461963" y="1687798"/>
            <a:ext cx="5502275" cy="3433786"/>
          </a:xfrm>
          <a:prstGeom prst="rect">
            <a:avLst/>
          </a:prstGeom>
          <a:solidFill>
            <a:schemeClr val="lt2"/>
          </a:solidFill>
          <a:ln cap="flat" cmpd="sng" w="9525">
            <a:solidFill>
              <a:schemeClr val="dk2"/>
            </a:solidFill>
            <a:prstDash val="solid"/>
            <a:round/>
            <a:headEnd len="sm" w="sm" type="none"/>
            <a:tailEnd len="sm" w="sm" type="none"/>
          </a:ln>
        </p:spPr>
      </p:pic>
      <p:sp>
        <p:nvSpPr>
          <p:cNvPr id="342" name="Google Shape;342;p49"/>
          <p:cNvSpPr/>
          <p:nvPr/>
        </p:nvSpPr>
        <p:spPr>
          <a:xfrm>
            <a:off x="6561981" y="4303173"/>
            <a:ext cx="1024647" cy="980602"/>
          </a:xfrm>
          <a:prstGeom prst="ellipse">
            <a:avLst/>
          </a:prstGeom>
          <a:noFill/>
          <a:ln cap="flat" cmpd="sng" w="38100">
            <a:solidFill>
              <a:srgbClr val="C00000"/>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49"/>
          <p:cNvSpPr/>
          <p:nvPr/>
        </p:nvSpPr>
        <p:spPr>
          <a:xfrm>
            <a:off x="351062" y="2117795"/>
            <a:ext cx="1088234" cy="972426"/>
          </a:xfrm>
          <a:prstGeom prst="ellipse">
            <a:avLst/>
          </a:prstGeom>
          <a:noFill/>
          <a:ln cap="flat" cmpd="sng" w="38100">
            <a:solidFill>
              <a:srgbClr val="C00000"/>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344" name="Google Shape;344;p49"/>
          <p:cNvPicPr preferRelativeResize="0"/>
          <p:nvPr/>
        </p:nvPicPr>
        <p:blipFill rotWithShape="1">
          <a:blip r:embed="rId4">
            <a:alphaModFix/>
          </a:blip>
          <a:srcRect b="0" l="0" r="0" t="0"/>
          <a:stretch/>
        </p:blipFill>
        <p:spPr>
          <a:xfrm>
            <a:off x="898055" y="2704272"/>
            <a:ext cx="604553" cy="604553"/>
          </a:xfrm>
          <a:prstGeom prst="rect">
            <a:avLst/>
          </a:prstGeom>
          <a:noFill/>
          <a:ln>
            <a:noFill/>
          </a:ln>
        </p:spPr>
      </p:pic>
      <p:sp>
        <p:nvSpPr>
          <p:cNvPr id="345" name="Google Shape;345;p49"/>
          <p:cNvSpPr txBox="1"/>
          <p:nvPr/>
        </p:nvSpPr>
        <p:spPr>
          <a:xfrm>
            <a:off x="459368" y="232061"/>
            <a:ext cx="7424157" cy="914400"/>
          </a:xfrm>
          <a:prstGeom prst="rect">
            <a:avLst/>
          </a:prstGeom>
          <a:noFill/>
          <a:ln>
            <a:noFill/>
          </a:ln>
        </p:spPr>
        <p:txBody>
          <a:bodyPr anchorCtr="0" anchor="t" bIns="0" lIns="0" spcFirstLastPara="1" rIns="0" wrap="square" tIns="182875">
            <a:normAutofit/>
          </a:bodyPr>
          <a:lstStyle/>
          <a:p>
            <a:pPr indent="0" lvl="0" marL="0" marR="0" rtl="0" algn="l">
              <a:lnSpc>
                <a:spcPct val="100000"/>
              </a:lnSpc>
              <a:spcBef>
                <a:spcPts val="0"/>
              </a:spcBef>
              <a:spcAft>
                <a:spcPts val="0"/>
              </a:spcAft>
              <a:buNone/>
            </a:pPr>
            <a:r>
              <a:rPr b="1" i="0" lang="en-US" sz="3200" u="none" cap="none" strike="noStrike">
                <a:solidFill>
                  <a:srgbClr val="8C1515"/>
                </a:solidFill>
                <a:latin typeface="Times New Roman"/>
                <a:ea typeface="Times New Roman"/>
                <a:cs typeface="Times New Roman"/>
                <a:sym typeface="Times New Roman"/>
              </a:rPr>
              <a:t>Instructions: Conversion Misuse</a:t>
            </a:r>
            <a:endParaRPr b="0" i="0" sz="1600">
              <a:solidFill>
                <a:schemeClr val="dk1"/>
              </a:solidFill>
              <a:latin typeface="Calibri"/>
              <a:ea typeface="Calibri"/>
              <a:cs typeface="Calibri"/>
              <a:sym typeface="Calibri"/>
            </a:endParaRPr>
          </a:p>
        </p:txBody>
      </p:sp>
      <p:pic>
        <p:nvPicPr>
          <p:cNvPr id="346" name="Google Shape;346;p49"/>
          <p:cNvPicPr preferRelativeResize="0"/>
          <p:nvPr/>
        </p:nvPicPr>
        <p:blipFill rotWithShape="1">
          <a:blip r:embed="rId5">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solidFill>
          <a:schemeClr val="lt1"/>
        </a:solidFill>
      </p:bgPr>
    </p:bg>
    <p:spTree>
      <p:nvGrpSpPr>
        <p:cNvPr id="39" name="Shape 39"/>
        <p:cNvGrpSpPr/>
        <p:nvPr/>
      </p:nvGrpSpPr>
      <p:grpSpPr>
        <a:xfrm>
          <a:off x="0" y="0"/>
          <a:ext cx="0" cy="0"/>
          <a:chOff x="0" y="0"/>
          <a:chExt cx="0" cy="0"/>
        </a:xfrm>
      </p:grpSpPr>
      <p:sp>
        <p:nvSpPr>
          <p:cNvPr id="40" name="Google Shape;40;p13"/>
          <p:cNvSpPr txBox="1"/>
          <p:nvPr/>
        </p:nvSpPr>
        <p:spPr>
          <a:xfrm>
            <a:off x="6897757" y="993913"/>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41" name="Google Shape;41;p13"/>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13"/>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3" name="Google Shape;43;p13"/>
          <p:cNvSpPr txBox="1"/>
          <p:nvPr/>
        </p:nvSpPr>
        <p:spPr>
          <a:xfrm>
            <a:off x="6972300" y="2486025"/>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44" name="Google Shape;44;p13"/>
          <p:cNvSpPr txBox="1"/>
          <p:nvPr>
            <p:ph type="title"/>
          </p:nvPr>
        </p:nvSpPr>
        <p:spPr>
          <a:xfrm>
            <a:off x="461964" y="412749"/>
            <a:ext cx="11268074" cy="1014414"/>
          </a:xfrm>
          <a:prstGeom prst="rect">
            <a:avLst/>
          </a:prstGeom>
          <a:noFill/>
          <a:ln>
            <a:noFill/>
          </a:ln>
        </p:spPr>
        <p:txBody>
          <a:bodyPr anchorCtr="0" anchor="t" bIns="0" lIns="0" spcFirstLastPara="1" rIns="1371600" wrap="square" tIns="0">
            <a:noAutofit/>
          </a:bodyPr>
          <a:lstStyle>
            <a:lvl1pPr lvl="0" algn="l">
              <a:lnSpc>
                <a:spcPct val="100000"/>
              </a:lnSpc>
              <a:spcBef>
                <a:spcPts val="0"/>
              </a:spcBef>
              <a:spcAft>
                <a:spcPts val="0"/>
              </a:spcAft>
              <a:buClr>
                <a:schemeClr val="accent1"/>
              </a:buClr>
              <a:buSzPts val="32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3"/>
          <p:cNvSpPr txBox="1"/>
          <p:nvPr>
            <p:ph idx="1" type="body"/>
          </p:nvPr>
        </p:nvSpPr>
        <p:spPr>
          <a:xfrm>
            <a:off x="461963" y="1687513"/>
            <a:ext cx="11268075" cy="437038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accent3"/>
              </a:buClr>
              <a:buSzPts val="2200"/>
              <a:buNone/>
              <a:defRPr b="1" sz="2200">
                <a:solidFill>
                  <a:schemeClr val="accent3"/>
                </a:solidFill>
              </a:defRPr>
            </a:lvl1pPr>
            <a:lvl2pPr indent="-330200" lvl="1" marL="914400" algn="l">
              <a:lnSpc>
                <a:spcPct val="100000"/>
              </a:lnSpc>
              <a:spcBef>
                <a:spcPts val="800"/>
              </a:spcBef>
              <a:spcAft>
                <a:spcPts val="0"/>
              </a:spcAft>
              <a:buSzPts val="1600"/>
              <a:buFont typeface="Arial"/>
              <a:buChar char="•"/>
              <a:defRPr b="0" sz="1600">
                <a:solidFill>
                  <a:schemeClr val="dk1"/>
                </a:solidFill>
              </a:defRPr>
            </a:lvl2pPr>
            <a:lvl3pPr indent="-330200" lvl="2" marL="1371600" algn="l">
              <a:lnSpc>
                <a:spcPct val="100000"/>
              </a:lnSpc>
              <a:spcBef>
                <a:spcPts val="800"/>
              </a:spcBef>
              <a:spcAft>
                <a:spcPts val="0"/>
              </a:spcAft>
              <a:buSzPts val="1600"/>
              <a:buFont typeface="NTR"/>
              <a:buChar char="–"/>
              <a:defRPr/>
            </a:lvl3pPr>
            <a:lvl4pPr indent="-330200" lvl="3" marL="1828800" algn="l">
              <a:lnSpc>
                <a:spcPct val="100000"/>
              </a:lnSpc>
              <a:spcBef>
                <a:spcPts val="800"/>
              </a:spcBef>
              <a:spcAft>
                <a:spcPts val="0"/>
              </a:spcAft>
              <a:buSzPts val="1600"/>
              <a:buFont typeface="Arial"/>
              <a:buChar char="•"/>
              <a:defRPr/>
            </a:lvl4pPr>
            <a:lvl5pPr indent="-330200" lvl="4" marL="2286000" algn="l">
              <a:lnSpc>
                <a:spcPct val="100000"/>
              </a:lnSpc>
              <a:spcBef>
                <a:spcPts val="800"/>
              </a:spcBef>
              <a:spcAft>
                <a:spcPts val="0"/>
              </a:spcAft>
              <a:buSzPts val="1600"/>
              <a:buFont typeface="NTR"/>
              <a:buChar char="–"/>
              <a:defRPr sz="1600"/>
            </a:lvl5pPr>
            <a:lvl6pPr indent="-317500" lvl="5" marL="2743200" algn="l">
              <a:lnSpc>
                <a:spcPct val="100000"/>
              </a:lnSpc>
              <a:spcBef>
                <a:spcPts val="800"/>
              </a:spcBef>
              <a:spcAft>
                <a:spcPts val="0"/>
              </a:spcAft>
              <a:buSzPts val="1400"/>
              <a:buChar char="•"/>
              <a:defRPr/>
            </a:lvl6pPr>
            <a:lvl7pPr indent="-317500" lvl="6" marL="3200400" algn="l">
              <a:lnSpc>
                <a:spcPct val="100000"/>
              </a:lnSpc>
              <a:spcBef>
                <a:spcPts val="800"/>
              </a:spcBef>
              <a:spcAft>
                <a:spcPts val="0"/>
              </a:spcAft>
              <a:buSzPts val="1400"/>
              <a:buChar char="–"/>
              <a:defRPr/>
            </a:lvl7pPr>
            <a:lvl8pPr indent="-228600" lvl="7" marL="3657600" algn="l">
              <a:lnSpc>
                <a:spcPct val="100000"/>
              </a:lnSpc>
              <a:spcBef>
                <a:spcPts val="800"/>
              </a:spcBef>
              <a:spcAft>
                <a:spcPts val="0"/>
              </a:spcAft>
              <a:buSzPts val="1400"/>
              <a:buFont typeface="Calibri"/>
              <a:buNone/>
              <a:defRPr/>
            </a:lvl8pPr>
            <a:lvl9pPr indent="-228600" lvl="8" marL="4114800" algn="l">
              <a:lnSpc>
                <a:spcPct val="100000"/>
              </a:lnSpc>
              <a:spcBef>
                <a:spcPts val="800"/>
              </a:spcBef>
              <a:spcAft>
                <a:spcPts val="800"/>
              </a:spcAft>
              <a:buSzPts val="1400"/>
              <a:buFont typeface="Calibri"/>
              <a:buNone/>
              <a:defRPr/>
            </a:lvl9pPr>
          </a:lstStyle>
          <a:p/>
        </p:txBody>
      </p:sp>
      <p:pic>
        <p:nvPicPr>
          <p:cNvPr id="46" name="Google Shape;46;p13"/>
          <p:cNvPicPr preferRelativeResize="0"/>
          <p:nvPr/>
        </p:nvPicPr>
        <p:blipFill rotWithShape="1">
          <a:blip r:embed="rId2">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14"/>
          <p:cNvSpPr txBox="1"/>
          <p:nvPr>
            <p:ph type="title"/>
          </p:nvPr>
        </p:nvSpPr>
        <p:spPr>
          <a:xfrm>
            <a:off x="7883525" y="2047739"/>
            <a:ext cx="3846511" cy="1331255"/>
          </a:xfrm>
          <a:prstGeom prst="rect">
            <a:avLst/>
          </a:prstGeom>
          <a:noFill/>
          <a:ln>
            <a:noFill/>
          </a:ln>
        </p:spPr>
        <p:txBody>
          <a:bodyPr anchorCtr="0" anchor="b" bIns="0" lIns="0" spcFirstLastPara="1" rIns="731500" wrap="square" tIns="0">
            <a:noAutofit/>
          </a:bodyPr>
          <a:lstStyle>
            <a:lvl1pPr lvl="0" algn="r">
              <a:lnSpc>
                <a:spcPct val="100000"/>
              </a:lnSpc>
              <a:spcBef>
                <a:spcPts val="0"/>
              </a:spcBef>
              <a:spcAft>
                <a:spcPts val="0"/>
              </a:spcAft>
              <a:buClr>
                <a:schemeClr val="lt1"/>
              </a:buClr>
              <a:buSzPts val="4800"/>
              <a:buFont typeface="Times New Roman"/>
              <a:buNone/>
              <a:defRPr b="0" i="0"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4"/>
          <p:cNvSpPr txBox="1"/>
          <p:nvPr>
            <p:ph idx="1" type="body"/>
          </p:nvPr>
        </p:nvSpPr>
        <p:spPr>
          <a:xfrm>
            <a:off x="474662" y="3321415"/>
            <a:ext cx="3563938" cy="59372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200"/>
              <a:buFont typeface="Calibri"/>
              <a:buNone/>
              <a:defRPr b="1" sz="1200">
                <a:solidFill>
                  <a:schemeClr val="lt1"/>
                </a:solidFill>
              </a:defRPr>
            </a:lvl1pPr>
            <a:lvl2pPr indent="-228600" lvl="1" marL="914400" algn="l">
              <a:lnSpc>
                <a:spcPct val="100000"/>
              </a:lnSpc>
              <a:spcBef>
                <a:spcPts val="0"/>
              </a:spcBef>
              <a:spcAft>
                <a:spcPts val="0"/>
              </a:spcAft>
              <a:buSzPts val="1200"/>
              <a:buFont typeface="Calibri"/>
              <a:buNone/>
              <a:defRPr b="0" sz="1200">
                <a:solidFill>
                  <a:schemeClr val="lt1"/>
                </a:solidFill>
              </a:defRPr>
            </a:lvl2pPr>
            <a:lvl3pPr indent="-228600" lvl="2" marL="1371600" algn="l">
              <a:lnSpc>
                <a:spcPct val="100000"/>
              </a:lnSpc>
              <a:spcBef>
                <a:spcPts val="0"/>
              </a:spcBef>
              <a:spcAft>
                <a:spcPts val="0"/>
              </a:spcAft>
              <a:buSzPts val="1200"/>
              <a:buFont typeface="Calibri"/>
              <a:buNone/>
              <a:defRPr sz="1200">
                <a:solidFill>
                  <a:schemeClr val="lt1"/>
                </a:solidFill>
              </a:defRPr>
            </a:lvl3pPr>
            <a:lvl4pPr indent="-228600" lvl="3" marL="1828800" algn="l">
              <a:lnSpc>
                <a:spcPct val="100000"/>
              </a:lnSpc>
              <a:spcBef>
                <a:spcPts val="0"/>
              </a:spcBef>
              <a:spcAft>
                <a:spcPts val="0"/>
              </a:spcAft>
              <a:buSzPts val="1600"/>
              <a:buFont typeface="Calibri"/>
              <a:buNone/>
              <a:defRPr sz="1600">
                <a:solidFill>
                  <a:schemeClr val="lt1"/>
                </a:solidFill>
              </a:defRPr>
            </a:lvl4pPr>
            <a:lvl5pPr indent="-228600" lvl="4" marL="2286000" algn="l">
              <a:lnSpc>
                <a:spcPct val="100000"/>
              </a:lnSpc>
              <a:spcBef>
                <a:spcPts val="0"/>
              </a:spcBef>
              <a:spcAft>
                <a:spcPts val="0"/>
              </a:spcAft>
              <a:buSzPts val="1600"/>
              <a:buFont typeface="Calibri"/>
              <a:buNone/>
              <a:defRPr sz="1600">
                <a:solidFill>
                  <a:schemeClr val="lt1"/>
                </a:solidFill>
              </a:defRPr>
            </a:lvl5pPr>
            <a:lvl6pPr indent="-228600" lvl="5" marL="2743200" algn="l">
              <a:lnSpc>
                <a:spcPct val="100000"/>
              </a:lnSpc>
              <a:spcBef>
                <a:spcPts val="0"/>
              </a:spcBef>
              <a:spcAft>
                <a:spcPts val="0"/>
              </a:spcAft>
              <a:buSzPts val="1400"/>
              <a:buFont typeface="Calibri"/>
              <a:buNone/>
              <a:defRPr>
                <a:solidFill>
                  <a:schemeClr val="lt1"/>
                </a:solidFill>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sp>
        <p:nvSpPr>
          <p:cNvPr id="50" name="Google Shape;50;p14"/>
          <p:cNvSpPr/>
          <p:nvPr>
            <p:ph idx="2" type="pic"/>
          </p:nvPr>
        </p:nvSpPr>
        <p:spPr>
          <a:xfrm>
            <a:off x="461964" y="2650123"/>
            <a:ext cx="593725" cy="593725"/>
          </a:xfrm>
          <a:prstGeom prst="rect">
            <a:avLst/>
          </a:prstGeom>
          <a:solidFill>
            <a:srgbClr val="BFBFBF"/>
          </a:solidFill>
          <a:ln>
            <a:noFill/>
          </a:ln>
        </p:spPr>
      </p:sp>
      <p:sp>
        <p:nvSpPr>
          <p:cNvPr id="51" name="Google Shape;51;p14"/>
          <p:cNvSpPr txBox="1"/>
          <p:nvPr>
            <p:ph idx="3" type="body"/>
          </p:nvPr>
        </p:nvSpPr>
        <p:spPr>
          <a:xfrm>
            <a:off x="474662" y="3915139"/>
            <a:ext cx="5461002" cy="193029"/>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lt1"/>
              </a:buClr>
              <a:buSzPts val="1200"/>
              <a:buFont typeface="Calibri"/>
              <a:buNone/>
              <a:defRPr b="0" sz="1200">
                <a:solidFill>
                  <a:schemeClr val="lt1"/>
                </a:solidFill>
              </a:defRPr>
            </a:lvl1pPr>
            <a:lvl2pPr indent="-228600" lvl="1" marL="914400" algn="l">
              <a:lnSpc>
                <a:spcPct val="100000"/>
              </a:lnSpc>
              <a:spcBef>
                <a:spcPts val="0"/>
              </a:spcBef>
              <a:spcAft>
                <a:spcPts val="0"/>
              </a:spcAft>
              <a:buSzPts val="1200"/>
              <a:buFont typeface="Calibri"/>
              <a:buNone/>
              <a:defRPr sz="1200">
                <a:solidFill>
                  <a:schemeClr val="lt1"/>
                </a:solidFill>
              </a:defRPr>
            </a:lvl2pPr>
            <a:lvl3pPr indent="-228600" lvl="2" marL="1371600" algn="l">
              <a:lnSpc>
                <a:spcPct val="100000"/>
              </a:lnSpc>
              <a:spcBef>
                <a:spcPts val="0"/>
              </a:spcBef>
              <a:spcAft>
                <a:spcPts val="0"/>
              </a:spcAft>
              <a:buSzPts val="1200"/>
              <a:buFont typeface="Calibri"/>
              <a:buNone/>
              <a:defRPr b="0" sz="1200">
                <a:solidFill>
                  <a:schemeClr val="lt1"/>
                </a:solidFill>
              </a:defRPr>
            </a:lvl3pPr>
            <a:lvl4pPr indent="-228600" lvl="3" marL="1828800" algn="l">
              <a:lnSpc>
                <a:spcPct val="100000"/>
              </a:lnSpc>
              <a:spcBef>
                <a:spcPts val="0"/>
              </a:spcBef>
              <a:spcAft>
                <a:spcPts val="0"/>
              </a:spcAft>
              <a:buSzPts val="1600"/>
              <a:buFont typeface="Calibri"/>
              <a:buNone/>
              <a:defRPr sz="1600">
                <a:solidFill>
                  <a:schemeClr val="lt1"/>
                </a:solidFill>
              </a:defRPr>
            </a:lvl4pPr>
            <a:lvl5pPr indent="-228600" lvl="4" marL="2286000" algn="l">
              <a:lnSpc>
                <a:spcPct val="100000"/>
              </a:lnSpc>
              <a:spcBef>
                <a:spcPts val="0"/>
              </a:spcBef>
              <a:spcAft>
                <a:spcPts val="0"/>
              </a:spcAft>
              <a:buSzPts val="1600"/>
              <a:buFont typeface="Calibri"/>
              <a:buNone/>
              <a:defRPr sz="1600">
                <a:solidFill>
                  <a:schemeClr val="lt1"/>
                </a:solidFill>
              </a:defRPr>
            </a:lvl5pPr>
            <a:lvl6pPr indent="-228600" lvl="5" marL="2743200" algn="l">
              <a:lnSpc>
                <a:spcPct val="100000"/>
              </a:lnSpc>
              <a:spcBef>
                <a:spcPts val="0"/>
              </a:spcBef>
              <a:spcAft>
                <a:spcPts val="0"/>
              </a:spcAft>
              <a:buSzPts val="1400"/>
              <a:buFont typeface="Calibri"/>
              <a:buNone/>
              <a:defRPr>
                <a:solidFill>
                  <a:schemeClr val="lt1"/>
                </a:solidFill>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sp>
        <p:nvSpPr>
          <p:cNvPr id="52" name="Google Shape;52;p14"/>
          <p:cNvSpPr txBox="1"/>
          <p:nvPr>
            <p:ph idx="4" type="body"/>
          </p:nvPr>
        </p:nvSpPr>
        <p:spPr>
          <a:xfrm>
            <a:off x="474661" y="4098242"/>
            <a:ext cx="5473701" cy="702874"/>
          </a:xfrm>
          <a:prstGeom prst="rect">
            <a:avLst/>
          </a:prstGeom>
          <a:noFill/>
          <a:ln>
            <a:noFill/>
          </a:ln>
        </p:spPr>
        <p:txBody>
          <a:bodyPr anchorCtr="0" anchor="t" bIns="0" lIns="0" spcFirstLastPara="1" rIns="1005825" wrap="square" tIns="0">
            <a:noAutofit/>
          </a:bodyPr>
          <a:lstStyle>
            <a:lvl1pPr indent="-228600" lvl="0" marL="457200" algn="l">
              <a:lnSpc>
                <a:spcPct val="100000"/>
              </a:lnSpc>
              <a:spcBef>
                <a:spcPts val="0"/>
              </a:spcBef>
              <a:spcAft>
                <a:spcPts val="0"/>
              </a:spcAft>
              <a:buClr>
                <a:schemeClr val="lt1"/>
              </a:buClr>
              <a:buSzPts val="1200"/>
              <a:buFont typeface="Calibri"/>
              <a:buNone/>
              <a:defRPr b="0" sz="1200">
                <a:solidFill>
                  <a:schemeClr val="lt1"/>
                </a:solidFill>
              </a:defRPr>
            </a:lvl1pPr>
            <a:lvl2pPr indent="-228600" lvl="1" marL="914400" algn="l">
              <a:lnSpc>
                <a:spcPct val="100000"/>
              </a:lnSpc>
              <a:spcBef>
                <a:spcPts val="0"/>
              </a:spcBef>
              <a:spcAft>
                <a:spcPts val="0"/>
              </a:spcAft>
              <a:buSzPts val="1200"/>
              <a:buFont typeface="Calibri"/>
              <a:buNone/>
              <a:defRPr sz="1200">
                <a:solidFill>
                  <a:schemeClr val="lt1"/>
                </a:solidFill>
              </a:defRPr>
            </a:lvl2pPr>
            <a:lvl3pPr indent="-228600" lvl="2" marL="1371600" algn="l">
              <a:lnSpc>
                <a:spcPct val="100000"/>
              </a:lnSpc>
              <a:spcBef>
                <a:spcPts val="0"/>
              </a:spcBef>
              <a:spcAft>
                <a:spcPts val="0"/>
              </a:spcAft>
              <a:buSzPts val="1200"/>
              <a:buFont typeface="Calibri"/>
              <a:buNone/>
              <a:defRPr b="0" sz="1200">
                <a:solidFill>
                  <a:schemeClr val="lt1"/>
                </a:solidFill>
              </a:defRPr>
            </a:lvl3pPr>
            <a:lvl4pPr indent="-228600" lvl="3" marL="1828800" algn="l">
              <a:lnSpc>
                <a:spcPct val="100000"/>
              </a:lnSpc>
              <a:spcBef>
                <a:spcPts val="0"/>
              </a:spcBef>
              <a:spcAft>
                <a:spcPts val="0"/>
              </a:spcAft>
              <a:buSzPts val="1600"/>
              <a:buFont typeface="Calibri"/>
              <a:buNone/>
              <a:defRPr sz="1600">
                <a:solidFill>
                  <a:schemeClr val="lt1"/>
                </a:solidFill>
              </a:defRPr>
            </a:lvl4pPr>
            <a:lvl5pPr indent="-228600" lvl="4" marL="2286000" algn="l">
              <a:lnSpc>
                <a:spcPct val="100000"/>
              </a:lnSpc>
              <a:spcBef>
                <a:spcPts val="0"/>
              </a:spcBef>
              <a:spcAft>
                <a:spcPts val="0"/>
              </a:spcAft>
              <a:buSzPts val="1600"/>
              <a:buFont typeface="Calibri"/>
              <a:buNone/>
              <a:defRPr sz="1600">
                <a:solidFill>
                  <a:schemeClr val="lt1"/>
                </a:solidFill>
              </a:defRPr>
            </a:lvl5pPr>
            <a:lvl6pPr indent="-228600" lvl="5" marL="2743200" algn="l">
              <a:lnSpc>
                <a:spcPct val="100000"/>
              </a:lnSpc>
              <a:spcBef>
                <a:spcPts val="0"/>
              </a:spcBef>
              <a:spcAft>
                <a:spcPts val="0"/>
              </a:spcAft>
              <a:buSzPts val="1400"/>
              <a:buFont typeface="Calibri"/>
              <a:buNone/>
              <a:defRPr>
                <a:solidFill>
                  <a:schemeClr val="lt1"/>
                </a:solidFill>
              </a:defRPr>
            </a:lvl6pPr>
            <a:lvl7pPr indent="-317500" lvl="6" marL="3200400" algn="l">
              <a:lnSpc>
                <a:spcPct val="100000"/>
              </a:lnSpc>
              <a:spcBef>
                <a:spcPts val="0"/>
              </a:spcBef>
              <a:spcAft>
                <a:spcPts val="0"/>
              </a:spcAft>
              <a:buSzPts val="1400"/>
              <a:buChar char="–"/>
              <a:defRPr>
                <a:solidFill>
                  <a:schemeClr val="lt1"/>
                </a:solidFill>
              </a:defRPr>
            </a:lvl7pPr>
            <a:lvl8pPr indent="-228600" lvl="7" marL="3657600" algn="l">
              <a:lnSpc>
                <a:spcPct val="100000"/>
              </a:lnSpc>
              <a:spcBef>
                <a:spcPts val="0"/>
              </a:spcBef>
              <a:spcAft>
                <a:spcPts val="0"/>
              </a:spcAft>
              <a:buSzPts val="1400"/>
              <a:buFont typeface="Calibri"/>
              <a:buNone/>
              <a:defRPr>
                <a:solidFill>
                  <a:schemeClr val="lt1"/>
                </a:solidFill>
              </a:defRPr>
            </a:lvl8pPr>
            <a:lvl9pPr indent="-228600" lvl="8" marL="4114800" algn="l">
              <a:lnSpc>
                <a:spcPct val="100000"/>
              </a:lnSpc>
              <a:spcBef>
                <a:spcPts val="0"/>
              </a:spcBef>
              <a:spcAft>
                <a:spcPts val="0"/>
              </a:spcAft>
              <a:buSzPts val="1400"/>
              <a:buFont typeface="Calibri"/>
              <a:buNone/>
              <a:defRPr>
                <a:solidFill>
                  <a:schemeClr val="lt1"/>
                </a:solidFill>
              </a:defRPr>
            </a:lvl9pPr>
          </a:lstStyle>
          <a:p/>
        </p:txBody>
      </p:sp>
      <p:pic>
        <p:nvPicPr>
          <p:cNvPr id="53" name="Google Shape;53;p14"/>
          <p:cNvPicPr preferRelativeResize="0"/>
          <p:nvPr/>
        </p:nvPicPr>
        <p:blipFill rotWithShape="1">
          <a:blip r:embed="rId3">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_1">
  <p:cSld name="cover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5"/>
          <p:cNvSpPr txBox="1"/>
          <p:nvPr>
            <p:ph type="title"/>
          </p:nvPr>
        </p:nvSpPr>
        <p:spPr>
          <a:xfrm>
            <a:off x="461963" y="412749"/>
            <a:ext cx="5486399" cy="1731735"/>
          </a:xfrm>
          <a:prstGeom prst="rect">
            <a:avLst/>
          </a:prstGeom>
          <a:noFill/>
          <a:ln>
            <a:noFill/>
          </a:ln>
        </p:spPr>
        <p:txBody>
          <a:bodyPr anchorCtr="0" anchor="b" bIns="91425" lIns="1097275" spcFirstLastPara="1" rIns="731500" wrap="square" tIns="0">
            <a:noAutofit/>
          </a:bodyPr>
          <a:lstStyle>
            <a:lvl1pPr lvl="0" algn="l">
              <a:lnSpc>
                <a:spcPct val="90000"/>
              </a:lnSpc>
              <a:spcBef>
                <a:spcPts val="0"/>
              </a:spcBef>
              <a:spcAft>
                <a:spcPts val="0"/>
              </a:spcAft>
              <a:buClr>
                <a:schemeClr val="accent1"/>
              </a:buClr>
              <a:buSzPts val="3000"/>
              <a:buFont typeface="Times New Roman"/>
              <a:buNone/>
              <a:defRPr b="1" i="0"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461963" y="3129223"/>
            <a:ext cx="3846511" cy="998640"/>
          </a:xfrm>
          <a:prstGeom prst="rect">
            <a:avLst/>
          </a:prstGeom>
          <a:noFill/>
          <a:ln>
            <a:noFill/>
          </a:ln>
        </p:spPr>
        <p:txBody>
          <a:bodyPr anchorCtr="0" anchor="b" bIns="0" lIns="1097275" spcFirstLastPara="1" rIns="0" wrap="square" tIns="0">
            <a:noAutofit/>
          </a:bodyPr>
          <a:lstStyle>
            <a:lvl1pPr indent="-228600" lvl="0" marL="457200" algn="l">
              <a:lnSpc>
                <a:spcPct val="100000"/>
              </a:lnSpc>
              <a:spcBef>
                <a:spcPts val="0"/>
              </a:spcBef>
              <a:spcAft>
                <a:spcPts val="0"/>
              </a:spcAft>
              <a:buClr>
                <a:schemeClr val="accent1"/>
              </a:buClr>
              <a:buSzPts val="1400"/>
              <a:buFont typeface="Calibri"/>
              <a:buNone/>
              <a:defRPr b="1" sz="1400">
                <a:solidFill>
                  <a:schemeClr val="accent1"/>
                </a:solidFill>
              </a:defRPr>
            </a:lvl1pPr>
            <a:lvl2pPr indent="-228600" lvl="1" marL="914400" algn="l">
              <a:lnSpc>
                <a:spcPct val="100000"/>
              </a:lnSpc>
              <a:spcBef>
                <a:spcPts val="0"/>
              </a:spcBef>
              <a:spcAft>
                <a:spcPts val="0"/>
              </a:spcAft>
              <a:buSzPts val="1400"/>
              <a:buFont typeface="Calibri"/>
              <a:buNone/>
              <a:defRPr sz="1400">
                <a:solidFill>
                  <a:schemeClr val="dk1"/>
                </a:solidFill>
              </a:defRPr>
            </a:lvl2pPr>
            <a:lvl3pPr indent="-228600" lvl="2" marL="1371600" algn="l">
              <a:lnSpc>
                <a:spcPct val="100000"/>
              </a:lnSpc>
              <a:spcBef>
                <a:spcPts val="0"/>
              </a:spcBef>
              <a:spcAft>
                <a:spcPts val="0"/>
              </a:spcAft>
              <a:buSzPts val="1400"/>
              <a:buFont typeface="Calibri"/>
              <a:buNone/>
              <a:defRPr sz="1400">
                <a:solidFill>
                  <a:schemeClr val="dk1"/>
                </a:solidFill>
              </a:defRPr>
            </a:lvl3pPr>
            <a:lvl4pPr indent="-228600" lvl="3" marL="1828800" algn="l">
              <a:lnSpc>
                <a:spcPct val="100000"/>
              </a:lnSpc>
              <a:spcBef>
                <a:spcPts val="0"/>
              </a:spcBef>
              <a:spcAft>
                <a:spcPts val="0"/>
              </a:spcAft>
              <a:buSzPts val="1600"/>
              <a:buFont typeface="Calibri"/>
              <a:buNone/>
              <a:defRPr sz="1600">
                <a:solidFill>
                  <a:schemeClr val="dk1"/>
                </a:solidFill>
              </a:defRPr>
            </a:lvl4pPr>
            <a:lvl5pPr indent="-228600" lvl="4" marL="2286000" algn="l">
              <a:lnSpc>
                <a:spcPct val="100000"/>
              </a:lnSpc>
              <a:spcBef>
                <a:spcPts val="0"/>
              </a:spcBef>
              <a:spcAft>
                <a:spcPts val="0"/>
              </a:spcAft>
              <a:buSzPts val="1600"/>
              <a:buFont typeface="Calibri"/>
              <a:buNone/>
              <a:defRPr sz="1600">
                <a:solidFill>
                  <a:schemeClr val="dk1"/>
                </a:solidFill>
              </a:defRPr>
            </a:lvl5pPr>
            <a:lvl6pPr indent="-228600" lvl="5" marL="2743200" algn="l">
              <a:lnSpc>
                <a:spcPct val="100000"/>
              </a:lnSpc>
              <a:spcBef>
                <a:spcPts val="0"/>
              </a:spcBef>
              <a:spcAft>
                <a:spcPts val="0"/>
              </a:spcAft>
              <a:buSzPts val="1400"/>
              <a:buFont typeface="Calibri"/>
              <a:buNone/>
              <a:defRPr>
                <a:solidFill>
                  <a:schemeClr val="dk1"/>
                </a:solidFill>
              </a:defRPr>
            </a:lvl6pPr>
            <a:lvl7pPr indent="-228600" lvl="6" marL="3200400" algn="l">
              <a:lnSpc>
                <a:spcPct val="100000"/>
              </a:lnSpc>
              <a:spcBef>
                <a:spcPts val="0"/>
              </a:spcBef>
              <a:spcAft>
                <a:spcPts val="0"/>
              </a:spcAft>
              <a:buSzPts val="1400"/>
              <a:buFont typeface="Calibri"/>
              <a:buNone/>
              <a:defRPr>
                <a:solidFill>
                  <a:schemeClr val="dk1"/>
                </a:solidFill>
              </a:defRPr>
            </a:lvl7pPr>
            <a:lvl8pPr indent="-228600" lvl="7" marL="3657600" algn="l">
              <a:lnSpc>
                <a:spcPct val="100000"/>
              </a:lnSpc>
              <a:spcBef>
                <a:spcPts val="0"/>
              </a:spcBef>
              <a:spcAft>
                <a:spcPts val="0"/>
              </a:spcAft>
              <a:buSzPts val="1400"/>
              <a:buFont typeface="Calibri"/>
              <a:buNone/>
              <a:defRPr>
                <a:solidFill>
                  <a:schemeClr val="dk1"/>
                </a:solidFill>
              </a:defRPr>
            </a:lvl8pPr>
            <a:lvl9pPr indent="-228600" lvl="8" marL="4114800" algn="l">
              <a:lnSpc>
                <a:spcPct val="100000"/>
              </a:lnSpc>
              <a:spcBef>
                <a:spcPts val="0"/>
              </a:spcBef>
              <a:spcAft>
                <a:spcPts val="0"/>
              </a:spcAft>
              <a:buSzPts val="1400"/>
              <a:buFont typeface="Calibri"/>
              <a:buNone/>
              <a:defRPr>
                <a:solidFill>
                  <a:schemeClr val="dk1"/>
                </a:solidFill>
              </a:defRPr>
            </a:lvl9pPr>
          </a:lstStyle>
          <a:p/>
        </p:txBody>
      </p:sp>
      <p:sp>
        <p:nvSpPr>
          <p:cNvPr id="57" name="Google Shape;57;p15"/>
          <p:cNvSpPr txBox="1"/>
          <p:nvPr>
            <p:ph idx="2" type="body"/>
          </p:nvPr>
        </p:nvSpPr>
        <p:spPr>
          <a:xfrm>
            <a:off x="461963" y="2144485"/>
            <a:ext cx="5484685" cy="984738"/>
          </a:xfrm>
          <a:prstGeom prst="rect">
            <a:avLst/>
          </a:prstGeom>
          <a:noFill/>
          <a:ln>
            <a:noFill/>
          </a:ln>
        </p:spPr>
        <p:txBody>
          <a:bodyPr anchorCtr="0" anchor="t" bIns="0" lIns="1097275" spcFirstLastPara="1" rIns="457200" wrap="square" tIns="0">
            <a:noAutofit/>
          </a:bodyPr>
          <a:lstStyle>
            <a:lvl1pPr indent="-228600" lvl="0" marL="457200" algn="l">
              <a:lnSpc>
                <a:spcPct val="100000"/>
              </a:lnSpc>
              <a:spcBef>
                <a:spcPts val="0"/>
              </a:spcBef>
              <a:spcAft>
                <a:spcPts val="0"/>
              </a:spcAft>
              <a:buClr>
                <a:schemeClr val="dk1"/>
              </a:buClr>
              <a:buSzPts val="2000"/>
              <a:buNone/>
              <a:defRPr b="1" i="0" sz="2000">
                <a:solidFill>
                  <a:schemeClr val="dk1"/>
                </a:solidFill>
                <a:latin typeface="Calibri"/>
                <a:ea typeface="Calibri"/>
                <a:cs typeface="Calibri"/>
                <a:sym typeface="Calibri"/>
              </a:defRPr>
            </a:lvl1pPr>
            <a:lvl2pPr indent="-228600" lvl="1" marL="914400" algn="l">
              <a:lnSpc>
                <a:spcPct val="100000"/>
              </a:lnSpc>
              <a:spcBef>
                <a:spcPts val="0"/>
              </a:spcBef>
              <a:spcAft>
                <a:spcPts val="0"/>
              </a:spcAft>
              <a:buSzPts val="2000"/>
              <a:buFont typeface="Calibri"/>
              <a:buNone/>
              <a:defRPr b="1" sz="2000">
                <a:solidFill>
                  <a:schemeClr val="accent2"/>
                </a:solidFill>
              </a:defRPr>
            </a:lvl2pPr>
            <a:lvl3pPr indent="-228600" lvl="2" marL="1371600" algn="l">
              <a:lnSpc>
                <a:spcPct val="100000"/>
              </a:lnSpc>
              <a:spcBef>
                <a:spcPts val="0"/>
              </a:spcBef>
              <a:spcAft>
                <a:spcPts val="0"/>
              </a:spcAft>
              <a:buSzPts val="2000"/>
              <a:buFont typeface="Calibri"/>
              <a:buNone/>
              <a:defRPr b="1" sz="2000">
                <a:solidFill>
                  <a:schemeClr val="accent2"/>
                </a:solidFill>
              </a:defRPr>
            </a:lvl3pPr>
            <a:lvl4pPr indent="-228600" lvl="3" marL="1828800" algn="l">
              <a:lnSpc>
                <a:spcPct val="100000"/>
              </a:lnSpc>
              <a:spcBef>
                <a:spcPts val="0"/>
              </a:spcBef>
              <a:spcAft>
                <a:spcPts val="0"/>
              </a:spcAft>
              <a:buSzPts val="2000"/>
              <a:buFont typeface="Calibri"/>
              <a:buNone/>
              <a:defRPr b="1" sz="2000">
                <a:solidFill>
                  <a:schemeClr val="accent2"/>
                </a:solidFill>
              </a:defRPr>
            </a:lvl4pPr>
            <a:lvl5pPr indent="-228600" lvl="4" marL="2286000" algn="l">
              <a:lnSpc>
                <a:spcPct val="100000"/>
              </a:lnSpc>
              <a:spcBef>
                <a:spcPts val="0"/>
              </a:spcBef>
              <a:spcAft>
                <a:spcPts val="0"/>
              </a:spcAft>
              <a:buSzPts val="2000"/>
              <a:buFont typeface="Calibri"/>
              <a:buNone/>
              <a:defRPr b="1" sz="2000">
                <a:solidFill>
                  <a:schemeClr val="accent2"/>
                </a:solidFill>
              </a:defRPr>
            </a:lvl5pPr>
            <a:lvl6pPr indent="-228600" lvl="5" marL="2743200" algn="l">
              <a:lnSpc>
                <a:spcPct val="100000"/>
              </a:lnSpc>
              <a:spcBef>
                <a:spcPts val="0"/>
              </a:spcBef>
              <a:spcAft>
                <a:spcPts val="0"/>
              </a:spcAft>
              <a:buSzPts val="2000"/>
              <a:buFont typeface="Calibri"/>
              <a:buNone/>
              <a:defRPr b="1" sz="2000">
                <a:solidFill>
                  <a:schemeClr val="accent2"/>
                </a:solidFill>
              </a:defRPr>
            </a:lvl6pPr>
            <a:lvl7pPr indent="-228600" lvl="6" marL="3200400" algn="l">
              <a:lnSpc>
                <a:spcPct val="100000"/>
              </a:lnSpc>
              <a:spcBef>
                <a:spcPts val="0"/>
              </a:spcBef>
              <a:spcAft>
                <a:spcPts val="0"/>
              </a:spcAft>
              <a:buSzPts val="2000"/>
              <a:buFont typeface="Calibri"/>
              <a:buNone/>
              <a:defRPr b="1" sz="2000">
                <a:solidFill>
                  <a:schemeClr val="accent2"/>
                </a:solidFill>
              </a:defRPr>
            </a:lvl7pPr>
            <a:lvl8pPr indent="-228600" lvl="7" marL="3657600" algn="l">
              <a:lnSpc>
                <a:spcPct val="100000"/>
              </a:lnSpc>
              <a:spcBef>
                <a:spcPts val="0"/>
              </a:spcBef>
              <a:spcAft>
                <a:spcPts val="0"/>
              </a:spcAft>
              <a:buSzPts val="2000"/>
              <a:buFont typeface="Calibri"/>
              <a:buNone/>
              <a:defRPr b="1" sz="2000">
                <a:solidFill>
                  <a:schemeClr val="accent2"/>
                </a:solidFill>
              </a:defRPr>
            </a:lvl8pPr>
            <a:lvl9pPr indent="-228600" lvl="8" marL="4114800" algn="l">
              <a:lnSpc>
                <a:spcPct val="100000"/>
              </a:lnSpc>
              <a:spcBef>
                <a:spcPts val="0"/>
              </a:spcBef>
              <a:spcAft>
                <a:spcPts val="0"/>
              </a:spcAft>
              <a:buSzPts val="2000"/>
              <a:buFont typeface="Calibri"/>
              <a:buNone/>
              <a:defRPr b="1" sz="2000">
                <a:solidFill>
                  <a:schemeClr val="accent2"/>
                </a:solidFill>
              </a:defRPr>
            </a:lvl9pPr>
          </a:lstStyle>
          <a:p/>
        </p:txBody>
      </p:sp>
      <p:sp>
        <p:nvSpPr>
          <p:cNvPr id="58" name="Google Shape;58;p15"/>
          <p:cNvSpPr/>
          <p:nvPr>
            <p:ph idx="3" type="pic"/>
          </p:nvPr>
        </p:nvSpPr>
        <p:spPr>
          <a:xfrm>
            <a:off x="4367339" y="1"/>
            <a:ext cx="7824356" cy="4689381"/>
          </a:xfrm>
          <a:prstGeom prst="rect">
            <a:avLst/>
          </a:prstGeom>
          <a:solidFill>
            <a:srgbClr val="BFBFBF"/>
          </a:solidFill>
          <a:ln>
            <a:noFill/>
          </a:ln>
        </p:spPr>
      </p:sp>
      <p:pic>
        <p:nvPicPr>
          <p:cNvPr descr="A picture containing logo&#10;&#10;Description automatically generated" id="59" name="Google Shape;59;p15"/>
          <p:cNvPicPr preferRelativeResize="0"/>
          <p:nvPr/>
        </p:nvPicPr>
        <p:blipFill rotWithShape="1">
          <a:blip r:embed="rId3">
            <a:alphaModFix/>
          </a:blip>
          <a:srcRect b="0" l="0" r="0" t="0"/>
          <a:stretch/>
        </p:blipFill>
        <p:spPr>
          <a:xfrm>
            <a:off x="8896003" y="5915610"/>
            <a:ext cx="2835375" cy="428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_2">
  <p:cSld name="cover_2">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6"/>
          <p:cNvSpPr txBox="1"/>
          <p:nvPr/>
        </p:nvSpPr>
        <p:spPr>
          <a:xfrm>
            <a:off x="6897757" y="993913"/>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62" name="Google Shape;62;p16"/>
          <p:cNvSpPr txBox="1"/>
          <p:nvPr>
            <p:ph type="title"/>
          </p:nvPr>
        </p:nvSpPr>
        <p:spPr>
          <a:xfrm>
            <a:off x="6243730" y="1720849"/>
            <a:ext cx="5486308" cy="1725613"/>
          </a:xfrm>
          <a:prstGeom prst="rect">
            <a:avLst/>
          </a:prstGeom>
          <a:noFill/>
          <a:ln>
            <a:noFill/>
          </a:ln>
        </p:spPr>
        <p:txBody>
          <a:bodyPr anchorCtr="0" anchor="b" bIns="91425" lIns="0" spcFirstLastPara="1" rIns="0" wrap="square" tIns="0">
            <a:noAutofit/>
          </a:bodyPr>
          <a:lstStyle>
            <a:lvl1pPr lvl="0" algn="l">
              <a:lnSpc>
                <a:spcPct val="90000"/>
              </a:lnSpc>
              <a:spcBef>
                <a:spcPts val="0"/>
              </a:spcBef>
              <a:spcAft>
                <a:spcPts val="0"/>
              </a:spcAft>
              <a:buClr>
                <a:schemeClr val="accent1"/>
              </a:buClr>
              <a:buSzPts val="3000"/>
              <a:buFont typeface="Times New Roman"/>
              <a:buNone/>
              <a:defRPr b="1" i="0" sz="3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txBox="1"/>
          <p:nvPr>
            <p:ph idx="1" type="body"/>
          </p:nvPr>
        </p:nvSpPr>
        <p:spPr>
          <a:xfrm>
            <a:off x="6243638" y="3446463"/>
            <a:ext cx="5484594" cy="9847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1"/>
              </a:buClr>
              <a:buSzPts val="2000"/>
              <a:buNone/>
              <a:defRPr b="1" i="0" sz="2000">
                <a:solidFill>
                  <a:schemeClr val="dk1"/>
                </a:solidFill>
                <a:latin typeface="Calibri"/>
                <a:ea typeface="Calibri"/>
                <a:cs typeface="Calibri"/>
                <a:sym typeface="Calibri"/>
              </a:defRPr>
            </a:lvl1pPr>
            <a:lvl2pPr indent="-228600" lvl="1" marL="914400" algn="l">
              <a:lnSpc>
                <a:spcPct val="100000"/>
              </a:lnSpc>
              <a:spcBef>
                <a:spcPts val="0"/>
              </a:spcBef>
              <a:spcAft>
                <a:spcPts val="0"/>
              </a:spcAft>
              <a:buSzPts val="2000"/>
              <a:buFont typeface="Calibri"/>
              <a:buNone/>
              <a:defRPr b="1" sz="2000">
                <a:solidFill>
                  <a:schemeClr val="dk1"/>
                </a:solidFill>
              </a:defRPr>
            </a:lvl2pPr>
            <a:lvl3pPr indent="-228600" lvl="2" marL="1371600" algn="l">
              <a:lnSpc>
                <a:spcPct val="100000"/>
              </a:lnSpc>
              <a:spcBef>
                <a:spcPts val="0"/>
              </a:spcBef>
              <a:spcAft>
                <a:spcPts val="0"/>
              </a:spcAft>
              <a:buSzPts val="2000"/>
              <a:buFont typeface="Calibri"/>
              <a:buNone/>
              <a:defRPr b="1" sz="2000">
                <a:solidFill>
                  <a:schemeClr val="dk1"/>
                </a:solidFill>
              </a:defRPr>
            </a:lvl3pPr>
            <a:lvl4pPr indent="-228600" lvl="3" marL="1828800" algn="l">
              <a:lnSpc>
                <a:spcPct val="100000"/>
              </a:lnSpc>
              <a:spcBef>
                <a:spcPts val="0"/>
              </a:spcBef>
              <a:spcAft>
                <a:spcPts val="0"/>
              </a:spcAft>
              <a:buSzPts val="2000"/>
              <a:buFont typeface="Calibri"/>
              <a:buNone/>
              <a:defRPr b="1" sz="2000">
                <a:solidFill>
                  <a:schemeClr val="dk1"/>
                </a:solidFill>
              </a:defRPr>
            </a:lvl4pPr>
            <a:lvl5pPr indent="-228600" lvl="4" marL="2286000" algn="l">
              <a:lnSpc>
                <a:spcPct val="100000"/>
              </a:lnSpc>
              <a:spcBef>
                <a:spcPts val="0"/>
              </a:spcBef>
              <a:spcAft>
                <a:spcPts val="0"/>
              </a:spcAft>
              <a:buSzPts val="2000"/>
              <a:buFont typeface="Calibri"/>
              <a:buNone/>
              <a:defRPr b="1" sz="2000">
                <a:solidFill>
                  <a:schemeClr val="dk1"/>
                </a:solidFill>
              </a:defRPr>
            </a:lvl5pPr>
            <a:lvl6pPr indent="-228600" lvl="5" marL="2743200" algn="l">
              <a:lnSpc>
                <a:spcPct val="100000"/>
              </a:lnSpc>
              <a:spcBef>
                <a:spcPts val="0"/>
              </a:spcBef>
              <a:spcAft>
                <a:spcPts val="0"/>
              </a:spcAft>
              <a:buSzPts val="2000"/>
              <a:buFont typeface="Calibri"/>
              <a:buNone/>
              <a:defRPr b="1" sz="2000">
                <a:solidFill>
                  <a:schemeClr val="dk1"/>
                </a:solidFill>
              </a:defRPr>
            </a:lvl6pPr>
            <a:lvl7pPr indent="-228600" lvl="6" marL="3200400" algn="l">
              <a:lnSpc>
                <a:spcPct val="100000"/>
              </a:lnSpc>
              <a:spcBef>
                <a:spcPts val="0"/>
              </a:spcBef>
              <a:spcAft>
                <a:spcPts val="0"/>
              </a:spcAft>
              <a:buSzPts val="2000"/>
              <a:buFont typeface="Calibri"/>
              <a:buNone/>
              <a:defRPr b="1" sz="2000">
                <a:solidFill>
                  <a:schemeClr val="dk1"/>
                </a:solidFill>
              </a:defRPr>
            </a:lvl7pPr>
            <a:lvl8pPr indent="-228600" lvl="7" marL="3657600" algn="l">
              <a:lnSpc>
                <a:spcPct val="100000"/>
              </a:lnSpc>
              <a:spcBef>
                <a:spcPts val="0"/>
              </a:spcBef>
              <a:spcAft>
                <a:spcPts val="0"/>
              </a:spcAft>
              <a:buSzPts val="2000"/>
              <a:buFont typeface="Calibri"/>
              <a:buNone/>
              <a:defRPr b="1" sz="2000">
                <a:solidFill>
                  <a:schemeClr val="dk1"/>
                </a:solidFill>
              </a:defRPr>
            </a:lvl8pPr>
            <a:lvl9pPr indent="-228600" lvl="8" marL="4114800" algn="l">
              <a:lnSpc>
                <a:spcPct val="100000"/>
              </a:lnSpc>
              <a:spcBef>
                <a:spcPts val="0"/>
              </a:spcBef>
              <a:spcAft>
                <a:spcPts val="0"/>
              </a:spcAft>
              <a:buSzPts val="2000"/>
              <a:buFont typeface="Calibri"/>
              <a:buNone/>
              <a:defRPr b="1" sz="2000">
                <a:solidFill>
                  <a:schemeClr val="dk1"/>
                </a:solidFill>
              </a:defRPr>
            </a:lvl9pPr>
          </a:lstStyle>
          <a:p/>
        </p:txBody>
      </p:sp>
      <p:sp>
        <p:nvSpPr>
          <p:cNvPr id="64" name="Google Shape;64;p16"/>
          <p:cNvSpPr txBox="1"/>
          <p:nvPr>
            <p:ph idx="2" type="body"/>
          </p:nvPr>
        </p:nvSpPr>
        <p:spPr>
          <a:xfrm>
            <a:off x="6243638" y="4438651"/>
            <a:ext cx="5484594" cy="1904999"/>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accent1"/>
              </a:buClr>
              <a:buSzPts val="1400"/>
              <a:buFont typeface="Calibri"/>
              <a:buNone/>
              <a:defRPr b="1" sz="1400">
                <a:solidFill>
                  <a:schemeClr val="accent1"/>
                </a:solidFill>
              </a:defRPr>
            </a:lvl1pPr>
            <a:lvl2pPr indent="-228600" lvl="1" marL="914400" algn="l">
              <a:lnSpc>
                <a:spcPct val="100000"/>
              </a:lnSpc>
              <a:spcBef>
                <a:spcPts val="0"/>
              </a:spcBef>
              <a:spcAft>
                <a:spcPts val="0"/>
              </a:spcAft>
              <a:buSzPts val="1400"/>
              <a:buFont typeface="Calibri"/>
              <a:buNone/>
              <a:defRPr sz="1400">
                <a:solidFill>
                  <a:schemeClr val="dk1"/>
                </a:solidFill>
              </a:defRPr>
            </a:lvl2pPr>
            <a:lvl3pPr indent="-228600" lvl="2" marL="1371600" algn="l">
              <a:lnSpc>
                <a:spcPct val="100000"/>
              </a:lnSpc>
              <a:spcBef>
                <a:spcPts val="0"/>
              </a:spcBef>
              <a:spcAft>
                <a:spcPts val="0"/>
              </a:spcAft>
              <a:buSzPts val="1400"/>
              <a:buFont typeface="Calibri"/>
              <a:buNone/>
              <a:defRPr sz="1400">
                <a:solidFill>
                  <a:schemeClr val="dk1"/>
                </a:solidFill>
              </a:defRPr>
            </a:lvl3pPr>
            <a:lvl4pPr indent="-228600" lvl="3" marL="1828800" algn="l">
              <a:lnSpc>
                <a:spcPct val="100000"/>
              </a:lnSpc>
              <a:spcBef>
                <a:spcPts val="0"/>
              </a:spcBef>
              <a:spcAft>
                <a:spcPts val="0"/>
              </a:spcAft>
              <a:buSzPts val="1600"/>
              <a:buFont typeface="Calibri"/>
              <a:buNone/>
              <a:defRPr sz="1600">
                <a:solidFill>
                  <a:schemeClr val="dk1"/>
                </a:solidFill>
              </a:defRPr>
            </a:lvl4pPr>
            <a:lvl5pPr indent="-228600" lvl="4" marL="2286000" algn="l">
              <a:lnSpc>
                <a:spcPct val="100000"/>
              </a:lnSpc>
              <a:spcBef>
                <a:spcPts val="0"/>
              </a:spcBef>
              <a:spcAft>
                <a:spcPts val="0"/>
              </a:spcAft>
              <a:buSzPts val="1600"/>
              <a:buFont typeface="Calibri"/>
              <a:buNone/>
              <a:defRPr sz="1600">
                <a:solidFill>
                  <a:schemeClr val="dk1"/>
                </a:solidFill>
              </a:defRPr>
            </a:lvl5pPr>
            <a:lvl6pPr indent="-228600" lvl="5" marL="2743200" algn="l">
              <a:lnSpc>
                <a:spcPct val="100000"/>
              </a:lnSpc>
              <a:spcBef>
                <a:spcPts val="0"/>
              </a:spcBef>
              <a:spcAft>
                <a:spcPts val="0"/>
              </a:spcAft>
              <a:buSzPts val="1400"/>
              <a:buFont typeface="Calibri"/>
              <a:buNone/>
              <a:defRPr>
                <a:solidFill>
                  <a:schemeClr val="dk1"/>
                </a:solidFill>
              </a:defRPr>
            </a:lvl6pPr>
            <a:lvl7pPr indent="-228600" lvl="6" marL="3200400" algn="l">
              <a:lnSpc>
                <a:spcPct val="100000"/>
              </a:lnSpc>
              <a:spcBef>
                <a:spcPts val="0"/>
              </a:spcBef>
              <a:spcAft>
                <a:spcPts val="0"/>
              </a:spcAft>
              <a:buSzPts val="1400"/>
              <a:buFont typeface="Calibri"/>
              <a:buNone/>
              <a:defRPr>
                <a:solidFill>
                  <a:schemeClr val="dk1"/>
                </a:solidFill>
              </a:defRPr>
            </a:lvl7pPr>
            <a:lvl8pPr indent="-228600" lvl="7" marL="3657600" algn="l">
              <a:lnSpc>
                <a:spcPct val="100000"/>
              </a:lnSpc>
              <a:spcBef>
                <a:spcPts val="0"/>
              </a:spcBef>
              <a:spcAft>
                <a:spcPts val="0"/>
              </a:spcAft>
              <a:buSzPts val="1400"/>
              <a:buFont typeface="Calibri"/>
              <a:buNone/>
              <a:defRPr>
                <a:solidFill>
                  <a:schemeClr val="dk1"/>
                </a:solidFill>
              </a:defRPr>
            </a:lvl8pPr>
            <a:lvl9pPr indent="-228600" lvl="8" marL="4114800" algn="l">
              <a:lnSpc>
                <a:spcPct val="100000"/>
              </a:lnSpc>
              <a:spcBef>
                <a:spcPts val="0"/>
              </a:spcBef>
              <a:spcAft>
                <a:spcPts val="0"/>
              </a:spcAft>
              <a:buSzPts val="1400"/>
              <a:buFont typeface="Calibri"/>
              <a:buNone/>
              <a:defRPr>
                <a:solidFill>
                  <a:schemeClr val="dk1"/>
                </a:solidFill>
              </a:defRPr>
            </a:lvl9pPr>
          </a:lstStyle>
          <a:p/>
        </p:txBody>
      </p:sp>
      <p:sp>
        <p:nvSpPr>
          <p:cNvPr id="65" name="Google Shape;65;p16"/>
          <p:cNvSpPr/>
          <p:nvPr>
            <p:ph idx="3" type="pic"/>
          </p:nvPr>
        </p:nvSpPr>
        <p:spPr>
          <a:xfrm>
            <a:off x="0" y="1436914"/>
            <a:ext cx="4352555" cy="5423105"/>
          </a:xfrm>
          <a:prstGeom prst="rect">
            <a:avLst/>
          </a:prstGeom>
          <a:solidFill>
            <a:srgbClr val="BFBFBF"/>
          </a:solidFill>
          <a:ln>
            <a:noFill/>
          </a:ln>
        </p:spPr>
      </p:sp>
      <p:pic>
        <p:nvPicPr>
          <p:cNvPr id="66" name="Google Shape;66;p16"/>
          <p:cNvPicPr preferRelativeResize="0"/>
          <p:nvPr/>
        </p:nvPicPr>
        <p:blipFill rotWithShape="1">
          <a:blip r:embed="rId3">
            <a:alphaModFix/>
          </a:blip>
          <a:srcRect b="0" l="0" r="0" t="0"/>
          <a:stretch/>
        </p:blipFill>
        <p:spPr>
          <a:xfrm>
            <a:off x="488467" y="511589"/>
            <a:ext cx="2731811" cy="42370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_1">
  <p:cSld name="divider_1">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461963" y="653568"/>
            <a:ext cx="5486399" cy="3759406"/>
          </a:xfrm>
          <a:prstGeom prst="rect">
            <a:avLst/>
          </a:prstGeom>
          <a:noFill/>
          <a:ln>
            <a:noFill/>
          </a:ln>
        </p:spPr>
        <p:txBody>
          <a:bodyPr anchorCtr="0" anchor="t" bIns="0" lIns="1097275" spcFirstLastPara="1" rIns="1554475" wrap="square" tIns="868675">
            <a:noAutofit/>
          </a:bodyPr>
          <a:lstStyle>
            <a:lvl1pPr lvl="0" algn="l">
              <a:lnSpc>
                <a:spcPct val="110000"/>
              </a:lnSpc>
              <a:spcBef>
                <a:spcPts val="0"/>
              </a:spcBef>
              <a:spcAft>
                <a:spcPts val="0"/>
              </a:spcAft>
              <a:buClr>
                <a:schemeClr val="lt1"/>
              </a:buClr>
              <a:buSzPts val="3000"/>
              <a:buFont typeface="Times New Roman"/>
              <a:buNone/>
              <a:defRPr b="1" i="0" sz="3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7"/>
          <p:cNvSpPr txBox="1"/>
          <p:nvPr/>
        </p:nvSpPr>
        <p:spPr>
          <a:xfrm>
            <a:off x="6897757" y="993913"/>
            <a:ext cx="0" cy="0"/>
          </a:xfrm>
          <a:prstGeom prst="rect">
            <a:avLst/>
          </a:prstGeom>
          <a:noFill/>
          <a:ln>
            <a:noFill/>
          </a:ln>
        </p:spPr>
        <p:txBody>
          <a:bodyPr anchorCtr="0" anchor="t" bIns="0" lIns="0" spcFirstLastPara="1" rIns="0" wrap="square" tIns="182875">
            <a:normAutofit fontScale="25000" lnSpcReduction="20000"/>
          </a:bodyPr>
          <a:lstStyle/>
          <a:p>
            <a:pPr indent="0" lvl="0" marL="0" marR="0" rtl="0" algn="l">
              <a:lnSpc>
                <a:spcPct val="100000"/>
              </a:lnSpc>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70" name="Google Shape;70;p17"/>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17"/>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2" name="Google Shape;72;p17"/>
          <p:cNvPicPr preferRelativeResize="0"/>
          <p:nvPr/>
        </p:nvPicPr>
        <p:blipFill rotWithShape="1">
          <a:blip r:embed="rId3">
            <a:alphaModFix/>
          </a:blip>
          <a:srcRect b="0" l="0" r="0" t="0"/>
          <a:stretch/>
        </p:blipFill>
        <p:spPr>
          <a:xfrm>
            <a:off x="461962" y="6337889"/>
            <a:ext cx="1394973" cy="21066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461964" y="415925"/>
            <a:ext cx="11268074" cy="1015967"/>
          </a:xfrm>
          <a:prstGeom prst="rect">
            <a:avLst/>
          </a:prstGeom>
          <a:noFill/>
          <a:ln>
            <a:noFill/>
          </a:ln>
        </p:spPr>
        <p:txBody>
          <a:bodyPr anchorCtr="0" anchor="t" bIns="0" lIns="0" spcFirstLastPara="1" rIns="1371600" wrap="square" tIns="0">
            <a:noAutofit/>
          </a:bodyPr>
          <a:lstStyle>
            <a:lvl1pPr lvl="0" marR="0" rtl="0" algn="l">
              <a:lnSpc>
                <a:spcPct val="100000"/>
              </a:lnSpc>
              <a:spcBef>
                <a:spcPts val="0"/>
              </a:spcBef>
              <a:spcAft>
                <a:spcPts val="0"/>
              </a:spcAft>
              <a:buClr>
                <a:schemeClr val="accent1"/>
              </a:buClr>
              <a:buSzPts val="3200"/>
              <a:buFont typeface="Times New Roman"/>
              <a:buNone/>
              <a:defRPr b="1" i="0" sz="3200" u="none" cap="none" strike="noStrike">
                <a:solidFill>
                  <a:schemeClr val="accen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461964" y="1720850"/>
            <a:ext cx="11268074" cy="433705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accent1"/>
              </a:buClr>
              <a:buSzPts val="2200"/>
              <a:buFont typeface="Calibri"/>
              <a:buNone/>
              <a:defRPr b="1" i="0" sz="2200" u="none" cap="none" strike="noStrike">
                <a:solidFill>
                  <a:schemeClr val="accent3"/>
                </a:solidFill>
                <a:latin typeface="Calibri"/>
                <a:ea typeface="Calibri"/>
                <a:cs typeface="Calibri"/>
                <a:sym typeface="Calibri"/>
              </a:defRPr>
            </a:lvl2pPr>
            <a:lvl3pPr indent="-330200" lvl="2" marL="1371600" marR="0" rtl="0" algn="l">
              <a:lnSpc>
                <a:spcPct val="100000"/>
              </a:lnSpc>
              <a:spcBef>
                <a:spcPts val="1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0"/>
              </a:spcBef>
              <a:spcAft>
                <a:spcPts val="0"/>
              </a:spcAft>
              <a:buClr>
                <a:schemeClr val="dk1"/>
              </a:buClr>
              <a:buSzPts val="1600"/>
              <a:buFont typeface="NTR"/>
              <a:buChar char="–"/>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317500" lvl="5" marL="2743200" marR="0" rtl="0" algn="l">
              <a:lnSpc>
                <a:spcPct val="100000"/>
              </a:lnSpc>
              <a:spcBef>
                <a:spcPts val="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100000"/>
              </a:lnSpc>
              <a:spcBef>
                <a:spcPts val="0"/>
              </a:spcBef>
              <a:spcAft>
                <a:spcPts val="0"/>
              </a:spcAft>
              <a:buClr>
                <a:schemeClr val="dk2"/>
              </a:buClr>
              <a:buSzPts val="1400"/>
              <a:buFont typeface="NTR"/>
              <a:buChar char="–"/>
              <a:defRPr b="0" i="0" sz="1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chemeClr val="dk2"/>
              </a:buClr>
              <a:buSzPts val="1400"/>
              <a:buFont typeface="Calibri"/>
              <a:buNone/>
              <a:defRPr b="0" i="0" sz="1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chemeClr val="dk2"/>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12" name="Google Shape;12;p8"/>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000" u="none" cap="none" strike="noStrike">
                <a:solidFill>
                  <a:schemeClr val="accent3"/>
                </a:solidFill>
                <a:latin typeface="Calibri"/>
                <a:ea typeface="Calibri"/>
                <a:cs typeface="Calibri"/>
                <a:sym typeface="Calibri"/>
              </a:defRPr>
            </a:lvl1pPr>
            <a:lvl2pPr indent="0" lvl="1" marL="0" marR="0" rtl="0" algn="r">
              <a:spcBef>
                <a:spcPts val="0"/>
              </a:spcBef>
              <a:buNone/>
              <a:defRPr b="0" i="0" sz="1000" u="none" cap="none" strike="noStrike">
                <a:solidFill>
                  <a:schemeClr val="accent3"/>
                </a:solidFill>
                <a:latin typeface="Calibri"/>
                <a:ea typeface="Calibri"/>
                <a:cs typeface="Calibri"/>
                <a:sym typeface="Calibri"/>
              </a:defRPr>
            </a:lvl2pPr>
            <a:lvl3pPr indent="0" lvl="2" marL="0" marR="0" rtl="0" algn="r">
              <a:spcBef>
                <a:spcPts val="0"/>
              </a:spcBef>
              <a:buNone/>
              <a:defRPr b="0" i="0" sz="1000" u="none" cap="none" strike="noStrike">
                <a:solidFill>
                  <a:schemeClr val="accent3"/>
                </a:solidFill>
                <a:latin typeface="Calibri"/>
                <a:ea typeface="Calibri"/>
                <a:cs typeface="Calibri"/>
                <a:sym typeface="Calibri"/>
              </a:defRPr>
            </a:lvl3pPr>
            <a:lvl4pPr indent="0" lvl="3" marL="0" marR="0" rtl="0" algn="r">
              <a:spcBef>
                <a:spcPts val="0"/>
              </a:spcBef>
              <a:buNone/>
              <a:defRPr b="0" i="0" sz="1000" u="none" cap="none" strike="noStrike">
                <a:solidFill>
                  <a:schemeClr val="accent3"/>
                </a:solidFill>
                <a:latin typeface="Calibri"/>
                <a:ea typeface="Calibri"/>
                <a:cs typeface="Calibri"/>
                <a:sym typeface="Calibri"/>
              </a:defRPr>
            </a:lvl4pPr>
            <a:lvl5pPr indent="0" lvl="4" marL="0" marR="0" rtl="0" algn="r">
              <a:spcBef>
                <a:spcPts val="0"/>
              </a:spcBef>
              <a:buNone/>
              <a:defRPr b="0" i="0" sz="1000" u="none" cap="none" strike="noStrike">
                <a:solidFill>
                  <a:schemeClr val="accent3"/>
                </a:solidFill>
                <a:latin typeface="Calibri"/>
                <a:ea typeface="Calibri"/>
                <a:cs typeface="Calibri"/>
                <a:sym typeface="Calibri"/>
              </a:defRPr>
            </a:lvl5pPr>
            <a:lvl6pPr indent="0" lvl="5" marL="0" marR="0" rtl="0" algn="r">
              <a:spcBef>
                <a:spcPts val="0"/>
              </a:spcBef>
              <a:buNone/>
              <a:defRPr b="0" i="0" sz="1000" u="none" cap="none" strike="noStrike">
                <a:solidFill>
                  <a:schemeClr val="accent3"/>
                </a:solidFill>
                <a:latin typeface="Calibri"/>
                <a:ea typeface="Calibri"/>
                <a:cs typeface="Calibri"/>
                <a:sym typeface="Calibri"/>
              </a:defRPr>
            </a:lvl6pPr>
            <a:lvl7pPr indent="0" lvl="6" marL="0" marR="0" rtl="0" algn="r">
              <a:spcBef>
                <a:spcPts val="0"/>
              </a:spcBef>
              <a:buNone/>
              <a:defRPr b="0" i="0" sz="1000" u="none" cap="none" strike="noStrike">
                <a:solidFill>
                  <a:schemeClr val="accent3"/>
                </a:solidFill>
                <a:latin typeface="Calibri"/>
                <a:ea typeface="Calibri"/>
                <a:cs typeface="Calibri"/>
                <a:sym typeface="Calibri"/>
              </a:defRPr>
            </a:lvl7pPr>
            <a:lvl8pPr indent="0" lvl="7" marL="0" marR="0" rtl="0" algn="r">
              <a:spcBef>
                <a:spcPts val="0"/>
              </a:spcBef>
              <a:buNone/>
              <a:defRPr b="0" i="0" sz="1000" u="none" cap="none" strike="noStrike">
                <a:solidFill>
                  <a:schemeClr val="accent3"/>
                </a:solidFill>
                <a:latin typeface="Calibri"/>
                <a:ea typeface="Calibri"/>
                <a:cs typeface="Calibri"/>
                <a:sym typeface="Calibri"/>
              </a:defRPr>
            </a:lvl8pPr>
            <a:lvl9pPr indent="0" lvl="8" marL="0" marR="0" rt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8"/>
          <p:cNvSpPr txBox="1"/>
          <p:nvPr/>
        </p:nvSpPr>
        <p:spPr>
          <a:xfrm>
            <a:off x="7010400" y="767255"/>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14" name="Google Shape;14;p8"/>
          <p:cNvSpPr txBox="1"/>
          <p:nvPr/>
        </p:nvSpPr>
        <p:spPr>
          <a:xfrm>
            <a:off x="8935656" y="1747777"/>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15" name="Google Shape;15;p8"/>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1pPr>
            <a:lvl2pPr lvl="1"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2pPr>
            <a:lvl3pPr lvl="2"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3pPr>
            <a:lvl4pPr lvl="3"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4pPr>
            <a:lvl5pPr lvl="4"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5pPr>
            <a:lvl6pPr lvl="5"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6pPr>
            <a:lvl7pPr lvl="6"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7pPr>
            <a:lvl8pPr lvl="7"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8pPr>
            <a:lvl9pPr lvl="8"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714">
          <p15:clr>
            <a:srgbClr val="F26B43"/>
          </p15:clr>
        </p15:guide>
        <p15:guide id="2" pos="291">
          <p15:clr>
            <a:srgbClr val="F26B43"/>
          </p15:clr>
        </p15:guide>
        <p15:guide id="3" pos="2536">
          <p15:clr>
            <a:srgbClr val="F26B43"/>
          </p15:clr>
        </p15:guide>
        <p15:guide id="4" pos="3747">
          <p15:clr>
            <a:srgbClr val="F26B43"/>
          </p15:clr>
        </p15:guide>
        <p15:guide id="5" pos="3840">
          <p15:clr>
            <a:srgbClr val="F26B43"/>
          </p15:clr>
        </p15:guide>
        <p15:guide id="6" pos="3933">
          <p15:clr>
            <a:srgbClr val="F26B43"/>
          </p15:clr>
        </p15:guide>
        <p15:guide id="7" pos="7389">
          <p15:clr>
            <a:srgbClr val="F26B43"/>
          </p15:clr>
        </p15:guide>
        <p15:guide id="8" pos="4966">
          <p15:clr>
            <a:srgbClr val="F26B43"/>
          </p15:clr>
        </p15:guide>
        <p15:guide id="9" pos="5144">
          <p15:clr>
            <a:srgbClr val="F26B43"/>
          </p15:clr>
        </p15:guide>
        <p15:guide id="10" orient="horz" pos="1063">
          <p15:clr>
            <a:srgbClr val="F26B43"/>
          </p15:clr>
        </p15:guide>
        <p15:guide id="11" orient="horz" pos="3816">
          <p15:clr>
            <a:srgbClr val="F26B43"/>
          </p15:clr>
        </p15:guide>
        <p15:guide id="12" orient="horz" pos="3996">
          <p15:clr>
            <a:srgbClr val="F26B43"/>
          </p15:clr>
        </p15:guide>
        <p15:guide id="13" orient="horz" pos="899">
          <p15:clr>
            <a:srgbClr val="F26B43"/>
          </p15:clr>
        </p15:guide>
        <p15:guide id="14" orient="horz" pos="4124">
          <p15:clr>
            <a:srgbClr val="F26B43"/>
          </p15:clr>
        </p15:guide>
        <p15:guide id="15" orient="horz" pos="26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44"/>
          <p:cNvSpPr txBox="1"/>
          <p:nvPr>
            <p:ph type="title"/>
          </p:nvPr>
        </p:nvSpPr>
        <p:spPr>
          <a:xfrm>
            <a:off x="461964" y="407988"/>
            <a:ext cx="11268074" cy="1020762"/>
          </a:xfrm>
          <a:prstGeom prst="rect">
            <a:avLst/>
          </a:prstGeom>
          <a:noFill/>
          <a:ln>
            <a:noFill/>
          </a:ln>
        </p:spPr>
        <p:txBody>
          <a:bodyPr anchorCtr="0" anchor="t" bIns="0" lIns="0" spcFirstLastPara="1" rIns="1371600" wrap="square" tIns="0">
            <a:noAutofit/>
          </a:bodyPr>
          <a:lstStyle>
            <a:lvl1pPr lvl="0" marR="0" rtl="0" algn="l">
              <a:lnSpc>
                <a:spcPct val="100000"/>
              </a:lnSpc>
              <a:spcBef>
                <a:spcPts val="0"/>
              </a:spcBef>
              <a:spcAft>
                <a:spcPts val="0"/>
              </a:spcAft>
              <a:buClr>
                <a:schemeClr val="accent1"/>
              </a:buClr>
              <a:buSzPts val="3200"/>
              <a:buFont typeface="Times New Roman"/>
              <a:buNone/>
              <a:defRPr b="1" i="0" sz="3200" u="none" cap="none" strike="noStrike">
                <a:solidFill>
                  <a:schemeClr val="accen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8" name="Google Shape;278;p44"/>
          <p:cNvSpPr txBox="1"/>
          <p:nvPr>
            <p:ph idx="1" type="body"/>
          </p:nvPr>
        </p:nvSpPr>
        <p:spPr>
          <a:xfrm>
            <a:off x="461965" y="1692276"/>
            <a:ext cx="11268074" cy="436562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accent1"/>
              </a:buClr>
              <a:buSzPts val="2200"/>
              <a:buFont typeface="Calibri"/>
              <a:buNone/>
              <a:defRPr b="1" i="0" sz="2200" u="none" cap="none" strike="noStrike">
                <a:solidFill>
                  <a:schemeClr val="accent3"/>
                </a:solidFill>
                <a:latin typeface="Calibri"/>
                <a:ea typeface="Calibri"/>
                <a:cs typeface="Calibri"/>
                <a:sym typeface="Calibri"/>
              </a:defRPr>
            </a:lvl2pPr>
            <a:lvl3pPr indent="-330200" lvl="2" marL="1371600" marR="0" rtl="0" algn="l">
              <a:lnSpc>
                <a:spcPct val="100000"/>
              </a:lnSpc>
              <a:spcBef>
                <a:spcPts val="16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0"/>
              </a:spcBef>
              <a:spcAft>
                <a:spcPts val="0"/>
              </a:spcAft>
              <a:buClr>
                <a:schemeClr val="dk1"/>
              </a:buClr>
              <a:buSzPts val="1600"/>
              <a:buFont typeface="NTR"/>
              <a:buChar char="–"/>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317500" lvl="5" marL="2743200" marR="0" rtl="0" algn="l">
              <a:lnSpc>
                <a:spcPct val="100000"/>
              </a:lnSpc>
              <a:spcBef>
                <a:spcPts val="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100000"/>
              </a:lnSpc>
              <a:spcBef>
                <a:spcPts val="0"/>
              </a:spcBef>
              <a:spcAft>
                <a:spcPts val="0"/>
              </a:spcAft>
              <a:buClr>
                <a:schemeClr val="dk2"/>
              </a:buClr>
              <a:buSzPts val="1400"/>
              <a:buFont typeface="NTR"/>
              <a:buChar char="–"/>
              <a:defRPr b="0" i="0" sz="14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chemeClr val="dk2"/>
              </a:buClr>
              <a:buSzPts val="1400"/>
              <a:buFont typeface="Calibri"/>
              <a:buNone/>
              <a:defRPr b="0" i="0" sz="14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chemeClr val="dk2"/>
              </a:buClr>
              <a:buSzPts val="1400"/>
              <a:buFont typeface="Calibri"/>
              <a:buNone/>
              <a:defRPr b="0" i="0" sz="1400" u="none" cap="none" strike="noStrike">
                <a:solidFill>
                  <a:schemeClr val="dk1"/>
                </a:solidFill>
                <a:latin typeface="Calibri"/>
                <a:ea typeface="Calibri"/>
                <a:cs typeface="Calibri"/>
                <a:sym typeface="Calibri"/>
              </a:defRPr>
            </a:lvl9pPr>
          </a:lstStyle>
          <a:p/>
        </p:txBody>
      </p:sp>
      <p:sp>
        <p:nvSpPr>
          <p:cNvPr id="279" name="Google Shape;279;p44"/>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000" u="none" cap="none" strike="noStrike">
                <a:solidFill>
                  <a:schemeClr val="accent3"/>
                </a:solidFill>
                <a:latin typeface="Calibri"/>
                <a:ea typeface="Calibri"/>
                <a:cs typeface="Calibri"/>
                <a:sym typeface="Calibri"/>
              </a:defRPr>
            </a:lvl1pPr>
            <a:lvl2pPr indent="0" lvl="1" marL="0" marR="0" rtl="0" algn="r">
              <a:spcBef>
                <a:spcPts val="0"/>
              </a:spcBef>
              <a:buNone/>
              <a:defRPr b="0" i="0" sz="1000" u="none" cap="none" strike="noStrike">
                <a:solidFill>
                  <a:schemeClr val="accent3"/>
                </a:solidFill>
                <a:latin typeface="Calibri"/>
                <a:ea typeface="Calibri"/>
                <a:cs typeface="Calibri"/>
                <a:sym typeface="Calibri"/>
              </a:defRPr>
            </a:lvl2pPr>
            <a:lvl3pPr indent="0" lvl="2" marL="0" marR="0" rtl="0" algn="r">
              <a:spcBef>
                <a:spcPts val="0"/>
              </a:spcBef>
              <a:buNone/>
              <a:defRPr b="0" i="0" sz="1000" u="none" cap="none" strike="noStrike">
                <a:solidFill>
                  <a:schemeClr val="accent3"/>
                </a:solidFill>
                <a:latin typeface="Calibri"/>
                <a:ea typeface="Calibri"/>
                <a:cs typeface="Calibri"/>
                <a:sym typeface="Calibri"/>
              </a:defRPr>
            </a:lvl3pPr>
            <a:lvl4pPr indent="0" lvl="3" marL="0" marR="0" rtl="0" algn="r">
              <a:spcBef>
                <a:spcPts val="0"/>
              </a:spcBef>
              <a:buNone/>
              <a:defRPr b="0" i="0" sz="1000" u="none" cap="none" strike="noStrike">
                <a:solidFill>
                  <a:schemeClr val="accent3"/>
                </a:solidFill>
                <a:latin typeface="Calibri"/>
                <a:ea typeface="Calibri"/>
                <a:cs typeface="Calibri"/>
                <a:sym typeface="Calibri"/>
              </a:defRPr>
            </a:lvl4pPr>
            <a:lvl5pPr indent="0" lvl="4" marL="0" marR="0" rtl="0" algn="r">
              <a:spcBef>
                <a:spcPts val="0"/>
              </a:spcBef>
              <a:buNone/>
              <a:defRPr b="0" i="0" sz="1000" u="none" cap="none" strike="noStrike">
                <a:solidFill>
                  <a:schemeClr val="accent3"/>
                </a:solidFill>
                <a:latin typeface="Calibri"/>
                <a:ea typeface="Calibri"/>
                <a:cs typeface="Calibri"/>
                <a:sym typeface="Calibri"/>
              </a:defRPr>
            </a:lvl5pPr>
            <a:lvl6pPr indent="0" lvl="5" marL="0" marR="0" rtl="0" algn="r">
              <a:spcBef>
                <a:spcPts val="0"/>
              </a:spcBef>
              <a:buNone/>
              <a:defRPr b="0" i="0" sz="1000" u="none" cap="none" strike="noStrike">
                <a:solidFill>
                  <a:schemeClr val="accent3"/>
                </a:solidFill>
                <a:latin typeface="Calibri"/>
                <a:ea typeface="Calibri"/>
                <a:cs typeface="Calibri"/>
                <a:sym typeface="Calibri"/>
              </a:defRPr>
            </a:lvl6pPr>
            <a:lvl7pPr indent="0" lvl="6" marL="0" marR="0" rtl="0" algn="r">
              <a:spcBef>
                <a:spcPts val="0"/>
              </a:spcBef>
              <a:buNone/>
              <a:defRPr b="0" i="0" sz="1000" u="none" cap="none" strike="noStrike">
                <a:solidFill>
                  <a:schemeClr val="accent3"/>
                </a:solidFill>
                <a:latin typeface="Calibri"/>
                <a:ea typeface="Calibri"/>
                <a:cs typeface="Calibri"/>
                <a:sym typeface="Calibri"/>
              </a:defRPr>
            </a:lvl7pPr>
            <a:lvl8pPr indent="0" lvl="7" marL="0" marR="0" rtl="0" algn="r">
              <a:spcBef>
                <a:spcPts val="0"/>
              </a:spcBef>
              <a:buNone/>
              <a:defRPr b="0" i="0" sz="1000" u="none" cap="none" strike="noStrike">
                <a:solidFill>
                  <a:schemeClr val="accent3"/>
                </a:solidFill>
                <a:latin typeface="Calibri"/>
                <a:ea typeface="Calibri"/>
                <a:cs typeface="Calibri"/>
                <a:sym typeface="Calibri"/>
              </a:defRPr>
            </a:lvl8pPr>
            <a:lvl9pPr indent="0" lvl="8" marL="0" marR="0" rtl="0" algn="r">
              <a:spcBef>
                <a:spcPts val="0"/>
              </a:spcBef>
              <a:buNone/>
              <a:defRPr b="0" i="0" sz="1000" u="none" cap="none" strike="noStrike">
                <a:solidFill>
                  <a:schemeClr val="accent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80" name="Google Shape;280;p44"/>
          <p:cNvSpPr txBox="1"/>
          <p:nvPr/>
        </p:nvSpPr>
        <p:spPr>
          <a:xfrm>
            <a:off x="7010400" y="767255"/>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281" name="Google Shape;281;p44"/>
          <p:cNvSpPr txBox="1"/>
          <p:nvPr/>
        </p:nvSpPr>
        <p:spPr>
          <a:xfrm>
            <a:off x="8935656" y="1747777"/>
            <a:ext cx="0" cy="0"/>
          </a:xfrm>
          <a:prstGeom prst="rect">
            <a:avLst/>
          </a:prstGeom>
          <a:noFill/>
          <a:ln>
            <a:noFill/>
          </a:ln>
        </p:spPr>
        <p:txBody>
          <a:bodyPr anchorCtr="0" anchor="t" bIns="0" lIns="0" spcFirstLastPara="1" rIns="0" wrap="square" tIns="0">
            <a:normAutofit fontScale="25000" lnSpcReduction="20000"/>
          </a:bodyPr>
          <a:lstStyle/>
          <a:p>
            <a:pPr indent="0" lvl="0" marL="0" marR="0" rtl="0" algn="l">
              <a:spcBef>
                <a:spcPts val="0"/>
              </a:spcBef>
              <a:spcAft>
                <a:spcPts val="0"/>
              </a:spcAft>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282" name="Google Shape;282;p44"/>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lvl1pPr lvl="0"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1pPr>
            <a:lvl2pPr lvl="1"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2pPr>
            <a:lvl3pPr lvl="2"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3pPr>
            <a:lvl4pPr lvl="3"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4pPr>
            <a:lvl5pPr lvl="4"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5pPr>
            <a:lvl6pPr lvl="5"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6pPr>
            <a:lvl7pPr lvl="6"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7pPr>
            <a:lvl8pPr lvl="7"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8pPr>
            <a:lvl9pPr lvl="8" marR="0" rtl="0" algn="ctr">
              <a:spcBef>
                <a:spcPts val="0"/>
              </a:spcBef>
              <a:spcAft>
                <a:spcPts val="0"/>
              </a:spcAft>
              <a:buSzPts val="1400"/>
              <a:buNone/>
              <a:defRPr b="0" i="0" sz="1000" u="none" cap="none" strike="noStrike">
                <a:solidFill>
                  <a:schemeClr val="accent3"/>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714">
          <p15:clr>
            <a:srgbClr val="F26B43"/>
          </p15:clr>
        </p15:guide>
        <p15:guide id="2" pos="291">
          <p15:clr>
            <a:srgbClr val="F26B43"/>
          </p15:clr>
        </p15:guide>
        <p15:guide id="3" pos="2536">
          <p15:clr>
            <a:srgbClr val="F26B43"/>
          </p15:clr>
        </p15:guide>
        <p15:guide id="4" pos="3747">
          <p15:clr>
            <a:srgbClr val="F26B43"/>
          </p15:clr>
        </p15:guide>
        <p15:guide id="5" pos="3840">
          <p15:clr>
            <a:srgbClr val="F26B43"/>
          </p15:clr>
        </p15:guide>
        <p15:guide id="6" pos="3933">
          <p15:clr>
            <a:srgbClr val="F26B43"/>
          </p15:clr>
        </p15:guide>
        <p15:guide id="7" pos="7389">
          <p15:clr>
            <a:srgbClr val="F26B43"/>
          </p15:clr>
        </p15:guide>
        <p15:guide id="8" pos="4966">
          <p15:clr>
            <a:srgbClr val="F26B43"/>
          </p15:clr>
        </p15:guide>
        <p15:guide id="9" pos="5144">
          <p15:clr>
            <a:srgbClr val="F26B43"/>
          </p15:clr>
        </p15:guide>
        <p15:guide id="10" orient="horz" pos="257">
          <p15:clr>
            <a:srgbClr val="F26B43"/>
          </p15:clr>
        </p15:guide>
        <p15:guide id="11" orient="horz" pos="1066">
          <p15:clr>
            <a:srgbClr val="F26B43"/>
          </p15:clr>
        </p15:guide>
        <p15:guide id="12" orient="horz" pos="3816">
          <p15:clr>
            <a:srgbClr val="F26B43"/>
          </p15:clr>
        </p15:guide>
        <p15:guide id="13" orient="horz" pos="3996">
          <p15:clr>
            <a:srgbClr val="F26B43"/>
          </p15:clr>
        </p15:guide>
        <p15:guide id="14" orient="horz" pos="900">
          <p15:clr>
            <a:srgbClr val="F26B43"/>
          </p15:clr>
        </p15:guide>
        <p15:guide id="15" orient="horz" pos="41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
          <p:cNvSpPr txBox="1"/>
          <p:nvPr>
            <p:ph type="title"/>
          </p:nvPr>
        </p:nvSpPr>
        <p:spPr>
          <a:xfrm>
            <a:off x="5857875" y="1720851"/>
            <a:ext cx="5873877" cy="1725476"/>
          </a:xfrm>
          <a:prstGeom prst="rect">
            <a:avLst/>
          </a:prstGeom>
          <a:noFill/>
          <a:ln>
            <a:noFill/>
          </a:ln>
        </p:spPr>
        <p:txBody>
          <a:bodyPr anchorCtr="0" anchor="b" bIns="91425" lIns="0" spcFirstLastPara="1" rIns="91425" wrap="square" tIns="0">
            <a:noAutofit/>
          </a:bodyPr>
          <a:lstStyle/>
          <a:p>
            <a:pPr indent="0" lvl="0" marL="0" rtl="0" algn="l">
              <a:lnSpc>
                <a:spcPct val="90000"/>
              </a:lnSpc>
              <a:spcBef>
                <a:spcPts val="0"/>
              </a:spcBef>
              <a:spcAft>
                <a:spcPts val="0"/>
              </a:spcAft>
              <a:buClr>
                <a:schemeClr val="lt1"/>
              </a:buClr>
              <a:buSzPts val="3000"/>
              <a:buFont typeface="Times New Roman"/>
              <a:buNone/>
            </a:pPr>
            <a:r>
              <a:rPr lang="en-US"/>
              <a:t>Patient &amp; Family Partner Program</a:t>
            </a:r>
            <a:endParaRPr/>
          </a:p>
        </p:txBody>
      </p:sp>
      <p:sp>
        <p:nvSpPr>
          <p:cNvPr id="352" name="Google Shape;352;p1"/>
          <p:cNvSpPr txBox="1"/>
          <p:nvPr>
            <p:ph idx="2" type="body"/>
          </p:nvPr>
        </p:nvSpPr>
        <p:spPr>
          <a:xfrm>
            <a:off x="6245353" y="4960353"/>
            <a:ext cx="3846511" cy="1172513"/>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lt1"/>
              </a:buClr>
              <a:buSzPts val="1400"/>
              <a:buFont typeface="Calibri"/>
              <a:buNone/>
            </a:pPr>
            <a:r>
              <a:rPr lang="en-US"/>
              <a:t> </a:t>
            </a:r>
            <a:endParaRPr/>
          </a:p>
        </p:txBody>
      </p:sp>
      <p:sp>
        <p:nvSpPr>
          <p:cNvPr id="353" name="Google Shape;353;p1"/>
          <p:cNvSpPr txBox="1"/>
          <p:nvPr>
            <p:ph idx="1" type="body"/>
          </p:nvPr>
        </p:nvSpPr>
        <p:spPr>
          <a:xfrm>
            <a:off x="5857875" y="3446327"/>
            <a:ext cx="5484685" cy="1514026"/>
          </a:xfrm>
          <a:prstGeom prst="rect">
            <a:avLst/>
          </a:prstGeom>
          <a:noFill/>
          <a:ln>
            <a:noFill/>
          </a:ln>
        </p:spPr>
        <p:txBody>
          <a:bodyPr anchorCtr="0" anchor="t" bIns="0" lIns="0" spcFirstLastPara="1" rIns="91425" wrap="square" tIns="0">
            <a:noAutofit/>
          </a:bodyPr>
          <a:lstStyle/>
          <a:p>
            <a:pPr indent="0" lvl="0" marL="0" rtl="0" algn="l">
              <a:lnSpc>
                <a:spcPct val="100000"/>
              </a:lnSpc>
              <a:spcBef>
                <a:spcPts val="0"/>
              </a:spcBef>
              <a:spcAft>
                <a:spcPts val="0"/>
              </a:spcAft>
              <a:buClr>
                <a:schemeClr val="lt1"/>
              </a:buClr>
              <a:buSzPts val="2000"/>
              <a:buNone/>
            </a:pPr>
            <a:r>
              <a:rPr i="1" lang="en-US"/>
              <a:t>East Bay Cancer Patient &amp; Family Advisory Council (PFAC)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
        <p:nvSpPr>
          <p:cNvPr id="359" name="Google Shape;359;p2"/>
          <p:cNvSpPr txBox="1"/>
          <p:nvPr>
            <p:ph idx="11" type="ftr"/>
          </p:nvPr>
        </p:nvSpPr>
        <p:spPr>
          <a:xfrm>
            <a:off x="4038600" y="6343650"/>
            <a:ext cx="3844926" cy="203200"/>
          </a:xfrm>
          <a:prstGeom prst="rect">
            <a:avLst/>
          </a:prstGeom>
          <a:noFill/>
          <a:ln>
            <a:noFill/>
          </a:ln>
        </p:spPr>
        <p:txBody>
          <a:bodyPr anchorCtr="0" anchor="b" bIns="0" lIns="0" spcFirstLastPara="1" rIns="0" wrap="square" tIns="0">
            <a:normAutofit/>
          </a:bodyPr>
          <a:lstStyle/>
          <a:p>
            <a:pPr indent="0" lvl="0" marL="0" rtl="0" algn="ctr">
              <a:spcBef>
                <a:spcPts val="0"/>
              </a:spcBef>
              <a:spcAft>
                <a:spcPts val="0"/>
              </a:spcAft>
              <a:buNone/>
            </a:pPr>
            <a:r>
              <a:rPr lang="en-US"/>
              <a:t>Confidential</a:t>
            </a:r>
            <a:endParaRPr/>
          </a:p>
        </p:txBody>
      </p:sp>
      <p:sp>
        <p:nvSpPr>
          <p:cNvPr id="360" name="Google Shape;360;p2"/>
          <p:cNvSpPr txBox="1"/>
          <p:nvPr>
            <p:ph idx="1" type="body"/>
          </p:nvPr>
        </p:nvSpPr>
        <p:spPr>
          <a:xfrm>
            <a:off x="471488" y="1687513"/>
            <a:ext cx="5476875" cy="4370387"/>
          </a:xfrm>
          <a:prstGeom prst="rect">
            <a:avLst/>
          </a:prstGeom>
          <a:noFill/>
          <a:ln>
            <a:noFill/>
          </a:ln>
        </p:spPr>
        <p:txBody>
          <a:bodyPr anchorCtr="0" anchor="t" bIns="0" lIns="0" spcFirstLastPara="1" rIns="0" wrap="square" tIns="0">
            <a:normAutofit lnSpcReduction="10000"/>
          </a:bodyPr>
          <a:lstStyle/>
          <a:p>
            <a:pPr indent="-285750" lvl="0" marL="285750" rtl="0" algn="l">
              <a:lnSpc>
                <a:spcPct val="90000"/>
              </a:lnSpc>
              <a:spcBef>
                <a:spcPts val="0"/>
              </a:spcBef>
              <a:spcAft>
                <a:spcPts val="0"/>
              </a:spcAft>
              <a:buClr>
                <a:schemeClr val="dk1"/>
              </a:buClr>
              <a:buSzPts val="1400"/>
              <a:buFont typeface="Arial"/>
              <a:buChar char="•"/>
            </a:pPr>
            <a:r>
              <a:rPr lang="en-US" sz="1400"/>
              <a:t>PFACs are forums for communication and collaboration between staff and patients/caregivers</a:t>
            </a:r>
            <a:endParaRPr/>
          </a:p>
          <a:p>
            <a:pPr indent="-196850" lvl="0" marL="285750" rtl="0" algn="l">
              <a:lnSpc>
                <a:spcPct val="90000"/>
              </a:lnSpc>
              <a:spcBef>
                <a:spcPts val="600"/>
              </a:spcBef>
              <a:spcAft>
                <a:spcPts val="0"/>
              </a:spcAft>
              <a:buClr>
                <a:schemeClr val="dk1"/>
              </a:buClr>
              <a:buSzPts val="1400"/>
              <a:buFont typeface="Arial"/>
              <a:buNone/>
            </a:pPr>
            <a:r>
              <a:t/>
            </a:r>
            <a:endParaRPr sz="1400"/>
          </a:p>
          <a:p>
            <a:pPr indent="-285750" lvl="0" marL="285750" rtl="0" algn="l">
              <a:lnSpc>
                <a:spcPct val="90000"/>
              </a:lnSpc>
              <a:spcBef>
                <a:spcPts val="600"/>
              </a:spcBef>
              <a:spcAft>
                <a:spcPts val="0"/>
              </a:spcAft>
              <a:buClr>
                <a:schemeClr val="dk1"/>
              </a:buClr>
              <a:buSzPts val="1400"/>
              <a:buFont typeface="Arial"/>
              <a:buChar char="•"/>
            </a:pPr>
            <a:r>
              <a:rPr lang="en-US" sz="1400"/>
              <a:t>PFACs are Service Line or Location-specific </a:t>
            </a:r>
            <a:endParaRPr/>
          </a:p>
          <a:p>
            <a:pPr indent="-196850" lvl="0" marL="285750" rtl="0" algn="l">
              <a:lnSpc>
                <a:spcPct val="90000"/>
              </a:lnSpc>
              <a:spcBef>
                <a:spcPts val="600"/>
              </a:spcBef>
              <a:spcAft>
                <a:spcPts val="0"/>
              </a:spcAft>
              <a:buClr>
                <a:schemeClr val="dk1"/>
              </a:buClr>
              <a:buSzPts val="1400"/>
              <a:buFont typeface="Arial"/>
              <a:buNone/>
            </a:pPr>
            <a:r>
              <a:t/>
            </a:r>
            <a:endParaRPr sz="1400"/>
          </a:p>
          <a:p>
            <a:pPr indent="-285750" lvl="1" marL="285750" rtl="0" algn="l">
              <a:lnSpc>
                <a:spcPct val="90000"/>
              </a:lnSpc>
              <a:spcBef>
                <a:spcPts val="600"/>
              </a:spcBef>
              <a:spcAft>
                <a:spcPts val="0"/>
              </a:spcAft>
              <a:buClr>
                <a:schemeClr val="dk1"/>
              </a:buClr>
              <a:buSzPts val="1400"/>
              <a:buFont typeface="Arial"/>
              <a:buChar char="•"/>
            </a:pPr>
            <a:r>
              <a:rPr b="0" lang="en-US" sz="1400">
                <a:solidFill>
                  <a:schemeClr val="dk1"/>
                </a:solidFill>
              </a:rPr>
              <a:t>Participation includes a monthly meeting and potential offline work (depending on PFAC goals)</a:t>
            </a:r>
            <a:endParaRPr/>
          </a:p>
          <a:p>
            <a:pPr indent="-196850" lvl="1" marL="285750" rtl="0" algn="l">
              <a:lnSpc>
                <a:spcPct val="90000"/>
              </a:lnSpc>
              <a:spcBef>
                <a:spcPts val="600"/>
              </a:spcBef>
              <a:spcAft>
                <a:spcPts val="0"/>
              </a:spcAft>
              <a:buClr>
                <a:schemeClr val="accent3"/>
              </a:buClr>
              <a:buSzPts val="1400"/>
              <a:buFont typeface="Arial"/>
              <a:buNone/>
            </a:pPr>
            <a:r>
              <a:t/>
            </a:r>
            <a:endParaRPr b="0" sz="1400">
              <a:solidFill>
                <a:schemeClr val="dk1"/>
              </a:solidFill>
            </a:endParaRPr>
          </a:p>
          <a:p>
            <a:pPr indent="-285750" lvl="1" marL="285750" rtl="0" algn="l">
              <a:lnSpc>
                <a:spcPct val="90000"/>
              </a:lnSpc>
              <a:spcBef>
                <a:spcPts val="600"/>
              </a:spcBef>
              <a:spcAft>
                <a:spcPts val="0"/>
              </a:spcAft>
              <a:buClr>
                <a:schemeClr val="dk1"/>
              </a:buClr>
              <a:buSzPts val="1400"/>
              <a:buFont typeface="Arial"/>
              <a:buChar char="•"/>
            </a:pPr>
            <a:r>
              <a:rPr b="0" lang="en-US" sz="1400">
                <a:solidFill>
                  <a:schemeClr val="dk1"/>
                </a:solidFill>
              </a:rPr>
              <a:t>PFACs also work on issues identified by PFAC and assist staff with ad hoc requests for feedback </a:t>
            </a:r>
            <a:endParaRPr/>
          </a:p>
          <a:p>
            <a:pPr indent="-196850" lvl="0" marL="285750" rtl="0" algn="l">
              <a:lnSpc>
                <a:spcPct val="90000"/>
              </a:lnSpc>
              <a:spcBef>
                <a:spcPts val="600"/>
              </a:spcBef>
              <a:spcAft>
                <a:spcPts val="0"/>
              </a:spcAft>
              <a:buClr>
                <a:schemeClr val="dk1"/>
              </a:buClr>
              <a:buSzPts val="1400"/>
              <a:buFont typeface="Arial"/>
              <a:buNone/>
            </a:pPr>
            <a:r>
              <a:t/>
            </a:r>
            <a:endParaRPr sz="1400"/>
          </a:p>
          <a:p>
            <a:pPr indent="-285750" lvl="0" marL="285750" rtl="0" algn="l">
              <a:lnSpc>
                <a:spcPct val="90000"/>
              </a:lnSpc>
              <a:spcBef>
                <a:spcPts val="600"/>
              </a:spcBef>
              <a:spcAft>
                <a:spcPts val="0"/>
              </a:spcAft>
              <a:buClr>
                <a:schemeClr val="dk1"/>
              </a:buClr>
              <a:buSzPts val="1400"/>
              <a:buFont typeface="Arial"/>
              <a:buChar char="•"/>
            </a:pPr>
            <a:r>
              <a:rPr lang="en-US" sz="1400"/>
              <a:t>PFACs Set 3 goals per year: </a:t>
            </a:r>
            <a:endParaRPr b="0" sz="1400"/>
          </a:p>
          <a:p>
            <a:pPr indent="-196850" lvl="0" marL="285750" rtl="0" algn="l">
              <a:lnSpc>
                <a:spcPct val="90000"/>
              </a:lnSpc>
              <a:spcBef>
                <a:spcPts val="600"/>
              </a:spcBef>
              <a:spcAft>
                <a:spcPts val="0"/>
              </a:spcAft>
              <a:buClr>
                <a:schemeClr val="dk1"/>
              </a:buClr>
              <a:buSzPts val="1400"/>
              <a:buFont typeface="Arial"/>
              <a:buNone/>
            </a:pPr>
            <a:r>
              <a:t/>
            </a:r>
            <a:endParaRPr sz="1400"/>
          </a:p>
          <a:p>
            <a:pPr indent="-285750" lvl="0" marL="285750" rtl="0" algn="l">
              <a:lnSpc>
                <a:spcPct val="90000"/>
              </a:lnSpc>
              <a:spcBef>
                <a:spcPts val="600"/>
              </a:spcBef>
              <a:spcAft>
                <a:spcPts val="0"/>
              </a:spcAft>
              <a:buClr>
                <a:schemeClr val="dk1"/>
              </a:buClr>
              <a:buSzPts val="1400"/>
              <a:buFont typeface="Arial"/>
              <a:buChar char="•"/>
            </a:pPr>
            <a:r>
              <a:rPr lang="en-US" sz="1400"/>
              <a:t>Each PFAC has a </a:t>
            </a:r>
            <a:r>
              <a:rPr b="1" lang="en-US" sz="1400"/>
              <a:t>Chair</a:t>
            </a:r>
            <a:r>
              <a:rPr lang="en-US" sz="1400"/>
              <a:t>: a patient or caregiver who is nominated by the council</a:t>
            </a:r>
            <a:endParaRPr/>
          </a:p>
          <a:p>
            <a:pPr indent="-196850" lvl="0" marL="285750" rtl="0" algn="l">
              <a:lnSpc>
                <a:spcPct val="90000"/>
              </a:lnSpc>
              <a:spcBef>
                <a:spcPts val="600"/>
              </a:spcBef>
              <a:spcAft>
                <a:spcPts val="0"/>
              </a:spcAft>
              <a:buClr>
                <a:schemeClr val="dk1"/>
              </a:buClr>
              <a:buSzPts val="1400"/>
              <a:buFont typeface="Arial"/>
              <a:buNone/>
            </a:pPr>
            <a:r>
              <a:t/>
            </a:r>
            <a:endParaRPr sz="1400"/>
          </a:p>
          <a:p>
            <a:pPr indent="-285750" lvl="0" marL="285750" rtl="0" algn="l">
              <a:lnSpc>
                <a:spcPct val="90000"/>
              </a:lnSpc>
              <a:spcBef>
                <a:spcPts val="600"/>
              </a:spcBef>
              <a:spcAft>
                <a:spcPts val="0"/>
              </a:spcAft>
              <a:buClr>
                <a:schemeClr val="dk1"/>
              </a:buClr>
              <a:buSzPts val="1400"/>
              <a:buFont typeface="Arial"/>
              <a:buChar char="•"/>
            </a:pPr>
            <a:r>
              <a:rPr lang="en-US" sz="1400"/>
              <a:t>PFACs also have a </a:t>
            </a:r>
            <a:r>
              <a:rPr b="1" lang="en-US" sz="1400"/>
              <a:t>Staff Advisor </a:t>
            </a:r>
            <a:r>
              <a:rPr lang="en-US" sz="1400"/>
              <a:t>who helps facilitate meeting logistics and advises Council</a:t>
            </a:r>
            <a:endParaRPr/>
          </a:p>
          <a:p>
            <a:pPr indent="0" lvl="0" marL="0" rtl="0" algn="l">
              <a:lnSpc>
                <a:spcPct val="90000"/>
              </a:lnSpc>
              <a:spcBef>
                <a:spcPts val="600"/>
              </a:spcBef>
              <a:spcAft>
                <a:spcPts val="0"/>
              </a:spcAft>
              <a:buClr>
                <a:schemeClr val="dk1"/>
              </a:buClr>
              <a:buSzPts val="1200"/>
              <a:buNone/>
            </a:pPr>
            <a:r>
              <a:t/>
            </a:r>
            <a:endParaRPr sz="1200"/>
          </a:p>
        </p:txBody>
      </p:sp>
      <p:pic>
        <p:nvPicPr>
          <p:cNvPr id="361" name="Google Shape;361;p2"/>
          <p:cNvPicPr preferRelativeResize="0"/>
          <p:nvPr/>
        </p:nvPicPr>
        <p:blipFill rotWithShape="1">
          <a:blip r:embed="rId3">
            <a:alphaModFix/>
          </a:blip>
          <a:srcRect b="16847" l="0" r="-1" t="3355"/>
          <a:stretch/>
        </p:blipFill>
        <p:spPr>
          <a:xfrm>
            <a:off x="6248173" y="1687513"/>
            <a:ext cx="5476875" cy="4370387"/>
          </a:xfrm>
          <a:prstGeom prst="rect">
            <a:avLst/>
          </a:prstGeom>
          <a:solidFill>
            <a:srgbClr val="FFFFFF"/>
          </a:solidFill>
          <a:ln>
            <a:noFill/>
          </a:ln>
        </p:spPr>
      </p:pic>
      <p:sp>
        <p:nvSpPr>
          <p:cNvPr id="362" name="Google Shape;362;p2"/>
          <p:cNvSpPr txBox="1"/>
          <p:nvPr>
            <p:ph type="title"/>
          </p:nvPr>
        </p:nvSpPr>
        <p:spPr>
          <a:xfrm>
            <a:off x="461964" y="412749"/>
            <a:ext cx="11268074" cy="1014414"/>
          </a:xfrm>
          <a:prstGeom prst="rect">
            <a:avLst/>
          </a:prstGeom>
          <a:noFill/>
          <a:ln>
            <a:noFill/>
          </a:ln>
        </p:spPr>
        <p:txBody>
          <a:bodyPr anchorCtr="0" anchor="t" bIns="0" lIns="0" spcFirstLastPara="1" rIns="1371600" wrap="square" tIns="0">
            <a:normAutofit/>
          </a:bodyPr>
          <a:lstStyle/>
          <a:p>
            <a:pPr indent="0" lvl="0" marL="0" rtl="0" algn="l">
              <a:lnSpc>
                <a:spcPct val="100000"/>
              </a:lnSpc>
              <a:spcBef>
                <a:spcPts val="0"/>
              </a:spcBef>
              <a:spcAft>
                <a:spcPts val="0"/>
              </a:spcAft>
              <a:buClr>
                <a:schemeClr val="accent1"/>
              </a:buClr>
              <a:buSzPts val="3200"/>
              <a:buFont typeface="Times New Roman"/>
              <a:buNone/>
            </a:pPr>
            <a:r>
              <a:rPr lang="en-US"/>
              <a:t>What is a Patient &amp; Family Advisory Council (PFAC)?</a:t>
            </a:r>
            <a:br>
              <a:rPr lang="en-US"/>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
        <p:nvSpPr>
          <p:cNvPr id="368" name="Google Shape;368;p3"/>
          <p:cNvSpPr txBox="1"/>
          <p:nvPr>
            <p:ph idx="11" type="ftr"/>
          </p:nvPr>
        </p:nvSpPr>
        <p:spPr>
          <a:xfrm>
            <a:off x="4038600" y="6343650"/>
            <a:ext cx="3844926" cy="203200"/>
          </a:xfrm>
          <a:prstGeom prst="rect">
            <a:avLst/>
          </a:prstGeom>
          <a:noFill/>
          <a:ln>
            <a:noFill/>
          </a:ln>
        </p:spPr>
        <p:txBody>
          <a:bodyPr anchorCtr="0" anchor="b" bIns="0" lIns="0" spcFirstLastPara="1" rIns="0" wrap="square" tIns="0">
            <a:normAutofit/>
          </a:bodyPr>
          <a:lstStyle/>
          <a:p>
            <a:pPr indent="0" lvl="0" marL="0" rtl="0" algn="ctr">
              <a:spcBef>
                <a:spcPts val="0"/>
              </a:spcBef>
              <a:spcAft>
                <a:spcPts val="0"/>
              </a:spcAft>
              <a:buNone/>
            </a:pPr>
            <a:r>
              <a:rPr lang="en-US"/>
              <a:t>Confidential</a:t>
            </a:r>
            <a:endParaRPr/>
          </a:p>
        </p:txBody>
      </p:sp>
      <p:sp>
        <p:nvSpPr>
          <p:cNvPr id="369" name="Google Shape;369;p3"/>
          <p:cNvSpPr txBox="1"/>
          <p:nvPr>
            <p:ph idx="1" type="body"/>
          </p:nvPr>
        </p:nvSpPr>
        <p:spPr>
          <a:xfrm>
            <a:off x="461964" y="1687513"/>
            <a:ext cx="11268073" cy="4370387"/>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dk1"/>
              </a:buClr>
              <a:buSzPts val="1700"/>
              <a:buNone/>
            </a:pPr>
            <a:r>
              <a:rPr b="1" i="0" lang="en-US" sz="1700" u="none" strike="noStrike"/>
              <a:t>Mission/Purpose</a:t>
            </a:r>
            <a:endParaRPr b="0" i="0" sz="1700" u="none" strike="noStrike"/>
          </a:p>
          <a:p>
            <a:pPr indent="0" lvl="0" marL="0" marR="0" rtl="0" algn="l">
              <a:lnSpc>
                <a:spcPct val="100000"/>
              </a:lnSpc>
              <a:spcBef>
                <a:spcPts val="600"/>
              </a:spcBef>
              <a:spcAft>
                <a:spcPts val="0"/>
              </a:spcAft>
              <a:buClr>
                <a:schemeClr val="dk1"/>
              </a:buClr>
              <a:buSzPts val="1700"/>
              <a:buNone/>
            </a:pPr>
            <a:r>
              <a:rPr b="0" i="0" lang="en-US" sz="1700" u="none" strike="noStrike"/>
              <a:t>The mission of this PFAC is to improve the experience of cancer patients and their caregivers at Stanford Health Care through patient-centered design and collaboration. This partnership between staff, clinicians, patients, and caregivers aims to enhance the quality of care and satisfaction with cancer care in the East Bay. This PFAC also aims to be informed about the relevant patient experience data in making decisions about how to enhance the East Bay Cancer Network experience. </a:t>
            </a:r>
            <a:endParaRPr b="0" i="0" sz="1700" u="none" strike="noStrike"/>
          </a:p>
          <a:p>
            <a:pPr indent="0" lvl="0" marL="0" rtl="0" algn="l">
              <a:lnSpc>
                <a:spcPct val="100000"/>
              </a:lnSpc>
              <a:spcBef>
                <a:spcPts val="600"/>
              </a:spcBef>
              <a:spcAft>
                <a:spcPts val="0"/>
              </a:spcAft>
              <a:buClr>
                <a:schemeClr val="dk1"/>
              </a:buClr>
              <a:buSzPts val="1700"/>
              <a:buNone/>
            </a:pPr>
            <a:r>
              <a:t/>
            </a:r>
            <a:endParaRPr b="1" i="0" sz="1700" u="none" strike="noStrike"/>
          </a:p>
          <a:p>
            <a:pPr indent="0" lvl="0" marL="0" rtl="0" algn="l">
              <a:lnSpc>
                <a:spcPct val="100000"/>
              </a:lnSpc>
              <a:spcBef>
                <a:spcPts val="600"/>
              </a:spcBef>
              <a:spcAft>
                <a:spcPts val="0"/>
              </a:spcAft>
              <a:buClr>
                <a:schemeClr val="dk1"/>
              </a:buClr>
              <a:buSzPts val="1700"/>
              <a:buNone/>
            </a:pPr>
            <a:r>
              <a:rPr b="1" i="0" lang="en-US" sz="1700" u="none" strike="noStrike"/>
              <a:t>Expectations  &amp; Deliverables</a:t>
            </a:r>
            <a:endParaRPr b="0" i="0" sz="1700" u="none" strike="noStrike"/>
          </a:p>
          <a:p>
            <a:pPr indent="-285750" lvl="0" marL="285750" marR="0" rtl="0" algn="l">
              <a:lnSpc>
                <a:spcPct val="100000"/>
              </a:lnSpc>
              <a:spcBef>
                <a:spcPts val="600"/>
              </a:spcBef>
              <a:spcAft>
                <a:spcPts val="0"/>
              </a:spcAft>
              <a:buClr>
                <a:schemeClr val="dk1"/>
              </a:buClr>
              <a:buSzPts val="1700"/>
              <a:buFont typeface="Arial"/>
              <a:buChar char="•"/>
            </a:pPr>
            <a:r>
              <a:rPr b="0" i="0" lang="en-US" sz="1700" u="none" strike="noStrike"/>
              <a:t>Identify challenges and collaborate in designing solutions faced by SHC patients, caregivers, and visitors receiving cancer care in the East Bay</a:t>
            </a:r>
            <a:endParaRPr b="0" i="0" sz="1700" u="none" strike="noStrike"/>
          </a:p>
          <a:p>
            <a:pPr indent="-285750" lvl="0" marL="285750" marR="0" rtl="0" algn="l">
              <a:lnSpc>
                <a:spcPct val="100000"/>
              </a:lnSpc>
              <a:spcBef>
                <a:spcPts val="600"/>
              </a:spcBef>
              <a:spcAft>
                <a:spcPts val="0"/>
              </a:spcAft>
              <a:buClr>
                <a:schemeClr val="dk1"/>
              </a:buClr>
              <a:buSzPts val="1700"/>
              <a:buFont typeface="Arial"/>
              <a:buChar char="•"/>
            </a:pPr>
            <a:r>
              <a:rPr b="0" i="0" lang="en-US" sz="1700" u="none" strike="noStrike"/>
              <a:t>Promote equitable, patient-centered, and Stanford-quality care for cancer patients in the East Bay </a:t>
            </a:r>
            <a:endParaRPr b="0" i="0" sz="1700" u="none" strike="noStrike"/>
          </a:p>
          <a:p>
            <a:pPr indent="-285750" lvl="0" marL="285750" marR="0" rtl="0" algn="l">
              <a:lnSpc>
                <a:spcPct val="100000"/>
              </a:lnSpc>
              <a:spcBef>
                <a:spcPts val="600"/>
              </a:spcBef>
              <a:spcAft>
                <a:spcPts val="0"/>
              </a:spcAft>
              <a:buClr>
                <a:schemeClr val="dk1"/>
              </a:buClr>
              <a:buSzPts val="1700"/>
              <a:buFont typeface="Arial"/>
              <a:buChar char="•"/>
            </a:pPr>
            <a:r>
              <a:rPr b="0" i="0" lang="en-US" sz="1700" u="none" strike="noStrike"/>
              <a:t>Promote a universal design approach to program and facilities development</a:t>
            </a:r>
            <a:endParaRPr b="0" i="0" sz="1700" u="none" strike="noStrike"/>
          </a:p>
          <a:p>
            <a:pPr indent="-285750" lvl="0" marL="285750" marR="0" rtl="0" algn="l">
              <a:lnSpc>
                <a:spcPct val="100000"/>
              </a:lnSpc>
              <a:spcBef>
                <a:spcPts val="600"/>
              </a:spcBef>
              <a:spcAft>
                <a:spcPts val="0"/>
              </a:spcAft>
              <a:buClr>
                <a:schemeClr val="dk1"/>
              </a:buClr>
              <a:buSzPts val="1700"/>
              <a:buFont typeface="Arial"/>
              <a:buChar char="•"/>
            </a:pPr>
            <a:r>
              <a:rPr b="0" i="0" lang="en-US" sz="1700" u="none" strike="noStrike"/>
              <a:t>Consult on the development and implementation of the Peer-to-Peer program </a:t>
            </a:r>
            <a:endParaRPr b="0" i="0" sz="1700" u="none" strike="noStrike"/>
          </a:p>
          <a:p>
            <a:pPr indent="-285750" lvl="0" marL="285750" marR="0" rtl="0" algn="l">
              <a:lnSpc>
                <a:spcPct val="100000"/>
              </a:lnSpc>
              <a:spcBef>
                <a:spcPts val="600"/>
              </a:spcBef>
              <a:spcAft>
                <a:spcPts val="0"/>
              </a:spcAft>
              <a:buClr>
                <a:schemeClr val="dk1"/>
              </a:buClr>
              <a:buSzPts val="1700"/>
              <a:buFont typeface="Arial"/>
              <a:buChar char="•"/>
            </a:pPr>
            <a:r>
              <a:rPr b="0" i="0" lang="en-US" sz="1700" u="none" strike="noStrike"/>
              <a:t>Collaborate with other Stanford Cancer PFACs </a:t>
            </a:r>
            <a:endParaRPr b="0" i="0" sz="1700" u="none" strike="noStrike"/>
          </a:p>
          <a:p>
            <a:pPr indent="0" lvl="0" marL="0" rtl="0" algn="l">
              <a:lnSpc>
                <a:spcPct val="100000"/>
              </a:lnSpc>
              <a:spcBef>
                <a:spcPts val="600"/>
              </a:spcBef>
              <a:spcAft>
                <a:spcPts val="0"/>
              </a:spcAft>
              <a:buClr>
                <a:schemeClr val="dk1"/>
              </a:buClr>
              <a:buSzPts val="1600"/>
              <a:buNone/>
            </a:pPr>
            <a:r>
              <a:t/>
            </a:r>
            <a:endParaRPr/>
          </a:p>
        </p:txBody>
      </p:sp>
      <p:sp>
        <p:nvSpPr>
          <p:cNvPr id="370" name="Google Shape;370;p3"/>
          <p:cNvSpPr txBox="1"/>
          <p:nvPr>
            <p:ph type="title"/>
          </p:nvPr>
        </p:nvSpPr>
        <p:spPr>
          <a:xfrm>
            <a:off x="461964" y="412749"/>
            <a:ext cx="11268074" cy="1014414"/>
          </a:xfrm>
          <a:prstGeom prst="rect">
            <a:avLst/>
          </a:prstGeom>
          <a:noFill/>
          <a:ln>
            <a:noFill/>
          </a:ln>
        </p:spPr>
        <p:txBody>
          <a:bodyPr anchorCtr="0" anchor="t" bIns="0" lIns="0" spcFirstLastPara="1" rIns="1371600" wrap="square" tIns="0">
            <a:normAutofit/>
          </a:bodyPr>
          <a:lstStyle/>
          <a:p>
            <a:pPr indent="0" lvl="0" marL="0" rtl="0" algn="l">
              <a:lnSpc>
                <a:spcPct val="100000"/>
              </a:lnSpc>
              <a:spcBef>
                <a:spcPts val="0"/>
              </a:spcBef>
              <a:spcAft>
                <a:spcPts val="0"/>
              </a:spcAft>
              <a:buClr>
                <a:schemeClr val="accent1"/>
              </a:buClr>
              <a:buSzPts val="3200"/>
              <a:buFont typeface="Times New Roman"/>
              <a:buNone/>
            </a:pPr>
            <a:r>
              <a:rPr lang="en-US"/>
              <a:t>The East Bay Cancer PFAC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376" name="Google Shape;376;p4"/>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Confidential</a:t>
            </a:r>
            <a:endParaRPr/>
          </a:p>
        </p:txBody>
      </p:sp>
      <p:sp>
        <p:nvSpPr>
          <p:cNvPr id="377" name="Google Shape;377;p4"/>
          <p:cNvSpPr txBox="1"/>
          <p:nvPr>
            <p:ph type="title"/>
          </p:nvPr>
        </p:nvSpPr>
        <p:spPr>
          <a:xfrm>
            <a:off x="461964" y="415925"/>
            <a:ext cx="11268074" cy="1015967"/>
          </a:xfrm>
          <a:prstGeom prst="rect">
            <a:avLst/>
          </a:prstGeom>
          <a:noFill/>
          <a:ln>
            <a:noFill/>
          </a:ln>
        </p:spPr>
        <p:txBody>
          <a:bodyPr anchorCtr="0" anchor="t" bIns="0" lIns="0" spcFirstLastPara="1" rIns="1371600" wrap="square" tIns="0">
            <a:normAutofit/>
          </a:bodyPr>
          <a:lstStyle/>
          <a:p>
            <a:pPr indent="0" lvl="0" marL="0" rtl="0" algn="l">
              <a:lnSpc>
                <a:spcPct val="100000"/>
              </a:lnSpc>
              <a:spcBef>
                <a:spcPts val="0"/>
              </a:spcBef>
              <a:spcAft>
                <a:spcPts val="0"/>
              </a:spcAft>
              <a:buClr>
                <a:schemeClr val="accent1"/>
              </a:buClr>
              <a:buSzPts val="3200"/>
              <a:buFont typeface="Times New Roman"/>
              <a:buNone/>
            </a:pPr>
            <a:r>
              <a:rPr lang="en-US"/>
              <a:t>How the PFAC can help you</a:t>
            </a:r>
            <a:endParaRPr/>
          </a:p>
        </p:txBody>
      </p:sp>
      <p:grpSp>
        <p:nvGrpSpPr>
          <p:cNvPr id="378" name="Google Shape;378;p4"/>
          <p:cNvGrpSpPr/>
          <p:nvPr/>
        </p:nvGrpSpPr>
        <p:grpSpPr>
          <a:xfrm>
            <a:off x="461963" y="1429198"/>
            <a:ext cx="11268074" cy="4626666"/>
            <a:chOff x="0" y="2034"/>
            <a:chExt cx="11268074" cy="4626666"/>
          </a:xfrm>
        </p:grpSpPr>
        <p:sp>
          <p:nvSpPr>
            <p:cNvPr id="379" name="Google Shape;379;p4"/>
            <p:cNvSpPr/>
            <p:nvPr/>
          </p:nvSpPr>
          <p:spPr>
            <a:xfrm rot="5400000">
              <a:off x="7306393" y="-3158877"/>
              <a:ext cx="711794" cy="7211568"/>
            </a:xfrm>
            <a:prstGeom prst="round2SameRect">
              <a:avLst>
                <a:gd fmla="val 16667" name="adj1"/>
                <a:gd fmla="val 0" name="adj2"/>
              </a:avLst>
            </a:prstGeom>
            <a:solidFill>
              <a:srgbClr val="DACACA">
                <a:alpha val="89803"/>
              </a:srgbClr>
            </a:solidFill>
            <a:ln cap="flat" cmpd="sng" w="12700">
              <a:solidFill>
                <a:srgbClr val="DACAC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
            <p:cNvSpPr txBox="1"/>
            <p:nvPr/>
          </p:nvSpPr>
          <p:spPr>
            <a:xfrm>
              <a:off x="4056507" y="125756"/>
              <a:ext cx="7176821" cy="642300"/>
            </a:xfrm>
            <a:prstGeom prst="rect">
              <a:avLst/>
            </a:prstGeom>
            <a:noFill/>
            <a:ln>
              <a:noFill/>
            </a:ln>
          </p:spPr>
          <p:txBody>
            <a:bodyPr anchorCtr="0" anchor="ctr" bIns="36175" lIns="72375" spcFirstLastPara="1" rIns="72375" wrap="square" tIns="361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Get feedback directly from patients/caregivers via email or phone on topics like process improvement, projects, scripting, signage, etc. </a:t>
              </a:r>
              <a:endParaRPr/>
            </a:p>
          </p:txBody>
        </p:sp>
        <p:sp>
          <p:nvSpPr>
            <p:cNvPr id="381" name="Google Shape;381;p4"/>
            <p:cNvSpPr/>
            <p:nvPr/>
          </p:nvSpPr>
          <p:spPr>
            <a:xfrm>
              <a:off x="0" y="2034"/>
              <a:ext cx="4056507" cy="889743"/>
            </a:xfrm>
            <a:prstGeom prst="roundRect">
              <a:avLst>
                <a:gd fmla="val 16667" name="adj"/>
              </a:avLst>
            </a:prstGeom>
            <a:solidFill>
              <a:srgbClr val="8C121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
            <p:cNvSpPr txBox="1"/>
            <p:nvPr/>
          </p:nvSpPr>
          <p:spPr>
            <a:xfrm>
              <a:off x="43434" y="45468"/>
              <a:ext cx="3969639" cy="802875"/>
            </a:xfrm>
            <a:prstGeom prst="rect">
              <a:avLst/>
            </a:prstGeom>
            <a:noFill/>
            <a:ln>
              <a:noFill/>
            </a:ln>
          </p:spPr>
          <p:txBody>
            <a:bodyPr anchorCtr="0" anchor="ctr" bIns="47625" lIns="95250" spcFirstLastPara="1" rIns="95250" wrap="square" tIns="47625">
              <a:noAutofit/>
            </a:bodyPr>
            <a:lstStyle/>
            <a:p>
              <a:pPr indent="0" lvl="0" marL="0" marR="0" rtl="0" algn="ctr">
                <a:lnSpc>
                  <a:spcPct val="90000"/>
                </a:lnSpc>
                <a:spcBef>
                  <a:spcPts val="0"/>
                </a:spcBef>
                <a:spcAft>
                  <a:spcPts val="0"/>
                </a:spcAft>
                <a:buClr>
                  <a:schemeClr val="lt1"/>
                </a:buClr>
                <a:buSzPts val="2500"/>
                <a:buFont typeface="Calibri"/>
                <a:buNone/>
              </a:pPr>
              <a:r>
                <a:rPr b="1" i="0" lang="en-US" sz="2500" u="none" cap="none" strike="noStrike">
                  <a:solidFill>
                    <a:schemeClr val="lt1"/>
                  </a:solidFill>
                  <a:latin typeface="Calibri"/>
                  <a:ea typeface="Calibri"/>
                  <a:cs typeface="Calibri"/>
                  <a:sym typeface="Calibri"/>
                </a:rPr>
                <a:t>Consultation</a:t>
              </a:r>
              <a:endParaRPr b="0" i="0" sz="2500" u="none" cap="none" strike="noStrike">
                <a:solidFill>
                  <a:schemeClr val="lt1"/>
                </a:solidFill>
                <a:latin typeface="Calibri"/>
                <a:ea typeface="Calibri"/>
                <a:cs typeface="Calibri"/>
                <a:sym typeface="Calibri"/>
              </a:endParaRPr>
            </a:p>
          </p:txBody>
        </p:sp>
        <p:sp>
          <p:nvSpPr>
            <p:cNvPr id="383" name="Google Shape;383;p4"/>
            <p:cNvSpPr/>
            <p:nvPr/>
          </p:nvSpPr>
          <p:spPr>
            <a:xfrm rot="5400000">
              <a:off x="7306393" y="-2224646"/>
              <a:ext cx="711794" cy="7211568"/>
            </a:xfrm>
            <a:prstGeom prst="round2SameRect">
              <a:avLst>
                <a:gd fmla="val 16667" name="adj1"/>
                <a:gd fmla="val 0" name="adj2"/>
              </a:avLst>
            </a:prstGeom>
            <a:solidFill>
              <a:srgbClr val="DACACA">
                <a:alpha val="89803"/>
              </a:srgbClr>
            </a:solidFill>
            <a:ln cap="flat" cmpd="sng" w="12700">
              <a:solidFill>
                <a:srgbClr val="DACAC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
            <p:cNvSpPr txBox="1"/>
            <p:nvPr/>
          </p:nvSpPr>
          <p:spPr>
            <a:xfrm>
              <a:off x="4056507" y="1059987"/>
              <a:ext cx="7176821" cy="642300"/>
            </a:xfrm>
            <a:prstGeom prst="rect">
              <a:avLst/>
            </a:prstGeom>
            <a:noFill/>
            <a:ln>
              <a:noFill/>
            </a:ln>
          </p:spPr>
          <p:txBody>
            <a:bodyPr anchorCtr="0" anchor="ctr" bIns="36175" lIns="72375" spcFirstLastPara="1" rIns="72375" wrap="square" tIns="361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Invite a patient/caregiver to provide a consistent patient perspective on your workgroup or committee </a:t>
              </a:r>
              <a:endParaRPr/>
            </a:p>
          </p:txBody>
        </p:sp>
        <p:sp>
          <p:nvSpPr>
            <p:cNvPr id="385" name="Google Shape;385;p4"/>
            <p:cNvSpPr/>
            <p:nvPr/>
          </p:nvSpPr>
          <p:spPr>
            <a:xfrm>
              <a:off x="0" y="936265"/>
              <a:ext cx="4056507" cy="889743"/>
            </a:xfrm>
            <a:prstGeom prst="roundRect">
              <a:avLst>
                <a:gd fmla="val 16667" name="adj"/>
              </a:avLst>
            </a:prstGeom>
            <a:solidFill>
              <a:srgbClr val="8C121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
            <p:cNvSpPr txBox="1"/>
            <p:nvPr/>
          </p:nvSpPr>
          <p:spPr>
            <a:xfrm>
              <a:off x="43434" y="979699"/>
              <a:ext cx="3969639" cy="802875"/>
            </a:xfrm>
            <a:prstGeom prst="rect">
              <a:avLst/>
            </a:prstGeom>
            <a:noFill/>
            <a:ln>
              <a:noFill/>
            </a:ln>
          </p:spPr>
          <p:txBody>
            <a:bodyPr anchorCtr="0" anchor="ctr" bIns="47625" lIns="95250" spcFirstLastPara="1" rIns="95250" wrap="square" tIns="47625">
              <a:noAutofit/>
            </a:bodyPr>
            <a:lstStyle/>
            <a:p>
              <a:pPr indent="0" lvl="0" marL="0" marR="0" rtl="0" algn="ctr">
                <a:lnSpc>
                  <a:spcPct val="90000"/>
                </a:lnSpc>
                <a:spcBef>
                  <a:spcPts val="0"/>
                </a:spcBef>
                <a:spcAft>
                  <a:spcPts val="0"/>
                </a:spcAft>
                <a:buClr>
                  <a:schemeClr val="lt1"/>
                </a:buClr>
                <a:buSzPts val="2500"/>
                <a:buFont typeface="Calibri"/>
                <a:buNone/>
              </a:pPr>
              <a:r>
                <a:rPr b="1" i="0" lang="en-US" sz="2500" u="none" cap="none" strike="noStrike">
                  <a:solidFill>
                    <a:schemeClr val="lt1"/>
                  </a:solidFill>
                  <a:latin typeface="Calibri"/>
                  <a:ea typeface="Calibri"/>
                  <a:cs typeface="Calibri"/>
                  <a:sym typeface="Calibri"/>
                </a:rPr>
                <a:t>Participate in Workgroups</a:t>
              </a:r>
              <a:endParaRPr b="0" i="0" sz="2500" u="none" cap="none" strike="noStrike">
                <a:solidFill>
                  <a:schemeClr val="lt1"/>
                </a:solidFill>
                <a:latin typeface="Calibri"/>
                <a:ea typeface="Calibri"/>
                <a:cs typeface="Calibri"/>
                <a:sym typeface="Calibri"/>
              </a:endParaRPr>
            </a:p>
          </p:txBody>
        </p:sp>
        <p:sp>
          <p:nvSpPr>
            <p:cNvPr id="387" name="Google Shape;387;p4"/>
            <p:cNvSpPr/>
            <p:nvPr/>
          </p:nvSpPr>
          <p:spPr>
            <a:xfrm rot="5400000">
              <a:off x="7306393" y="-1290416"/>
              <a:ext cx="711794" cy="7211568"/>
            </a:xfrm>
            <a:prstGeom prst="round2SameRect">
              <a:avLst>
                <a:gd fmla="val 16667" name="adj1"/>
                <a:gd fmla="val 0" name="adj2"/>
              </a:avLst>
            </a:prstGeom>
            <a:solidFill>
              <a:srgbClr val="DACACA">
                <a:alpha val="89803"/>
              </a:srgbClr>
            </a:solidFill>
            <a:ln cap="flat" cmpd="sng" w="12700">
              <a:solidFill>
                <a:srgbClr val="DACAC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
            <p:cNvSpPr txBox="1"/>
            <p:nvPr/>
          </p:nvSpPr>
          <p:spPr>
            <a:xfrm>
              <a:off x="4056507" y="1994217"/>
              <a:ext cx="7176821" cy="642300"/>
            </a:xfrm>
            <a:prstGeom prst="rect">
              <a:avLst/>
            </a:prstGeom>
            <a:noFill/>
            <a:ln>
              <a:noFill/>
            </a:ln>
          </p:spPr>
          <p:txBody>
            <a:bodyPr anchorCtr="0" anchor="ctr" bIns="36175" lIns="72375" spcFirstLastPara="1" rIns="72375" wrap="square" tIns="361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Do a deep dive into a problem or process needing improvement </a:t>
              </a:r>
              <a:endParaRPr/>
            </a:p>
          </p:txBody>
        </p:sp>
        <p:sp>
          <p:nvSpPr>
            <p:cNvPr id="389" name="Google Shape;389;p4"/>
            <p:cNvSpPr/>
            <p:nvPr/>
          </p:nvSpPr>
          <p:spPr>
            <a:xfrm>
              <a:off x="0" y="1870496"/>
              <a:ext cx="4056507" cy="889743"/>
            </a:xfrm>
            <a:prstGeom prst="roundRect">
              <a:avLst>
                <a:gd fmla="val 16667" name="adj"/>
              </a:avLst>
            </a:prstGeom>
            <a:solidFill>
              <a:srgbClr val="8C121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
            <p:cNvSpPr txBox="1"/>
            <p:nvPr/>
          </p:nvSpPr>
          <p:spPr>
            <a:xfrm>
              <a:off x="43434" y="1913930"/>
              <a:ext cx="3969639" cy="802875"/>
            </a:xfrm>
            <a:prstGeom prst="rect">
              <a:avLst/>
            </a:prstGeom>
            <a:noFill/>
            <a:ln>
              <a:noFill/>
            </a:ln>
          </p:spPr>
          <p:txBody>
            <a:bodyPr anchorCtr="0" anchor="ctr" bIns="47625" lIns="95250" spcFirstLastPara="1" rIns="95250" wrap="square" tIns="47625">
              <a:noAutofit/>
            </a:bodyPr>
            <a:lstStyle/>
            <a:p>
              <a:pPr indent="0" lvl="0" marL="0" marR="0" rtl="0" algn="ctr">
                <a:lnSpc>
                  <a:spcPct val="90000"/>
                </a:lnSpc>
                <a:spcBef>
                  <a:spcPts val="0"/>
                </a:spcBef>
                <a:spcAft>
                  <a:spcPts val="0"/>
                </a:spcAft>
                <a:buClr>
                  <a:schemeClr val="lt1"/>
                </a:buClr>
                <a:buSzPts val="2500"/>
                <a:buFont typeface="Calibri"/>
                <a:buNone/>
              </a:pPr>
              <a:r>
                <a:rPr b="1" i="0" lang="en-US" sz="2500" u="none" cap="none" strike="noStrike">
                  <a:solidFill>
                    <a:schemeClr val="lt1"/>
                  </a:solidFill>
                  <a:latin typeface="Calibri"/>
                  <a:ea typeface="Calibri"/>
                  <a:cs typeface="Calibri"/>
                  <a:sym typeface="Calibri"/>
                </a:rPr>
                <a:t>Focus Groups</a:t>
              </a:r>
              <a:endParaRPr b="0" i="0" sz="2500" u="none" cap="none" strike="noStrike">
                <a:solidFill>
                  <a:schemeClr val="lt1"/>
                </a:solidFill>
                <a:latin typeface="Calibri"/>
                <a:ea typeface="Calibri"/>
                <a:cs typeface="Calibri"/>
                <a:sym typeface="Calibri"/>
              </a:endParaRPr>
            </a:p>
          </p:txBody>
        </p:sp>
        <p:sp>
          <p:nvSpPr>
            <p:cNvPr id="391" name="Google Shape;391;p4"/>
            <p:cNvSpPr/>
            <p:nvPr/>
          </p:nvSpPr>
          <p:spPr>
            <a:xfrm rot="5400000">
              <a:off x="7306393" y="-356185"/>
              <a:ext cx="711794" cy="7211568"/>
            </a:xfrm>
            <a:prstGeom prst="round2SameRect">
              <a:avLst>
                <a:gd fmla="val 16667" name="adj1"/>
                <a:gd fmla="val 0" name="adj2"/>
              </a:avLst>
            </a:prstGeom>
            <a:solidFill>
              <a:srgbClr val="DACACA">
                <a:alpha val="89803"/>
              </a:srgbClr>
            </a:solidFill>
            <a:ln cap="flat" cmpd="sng" w="12700">
              <a:solidFill>
                <a:srgbClr val="DACAC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
            <p:cNvSpPr txBox="1"/>
            <p:nvPr/>
          </p:nvSpPr>
          <p:spPr>
            <a:xfrm>
              <a:off x="4056507" y="2928448"/>
              <a:ext cx="7176821" cy="642300"/>
            </a:xfrm>
            <a:prstGeom prst="rect">
              <a:avLst/>
            </a:prstGeom>
            <a:noFill/>
            <a:ln>
              <a:noFill/>
            </a:ln>
          </p:spPr>
          <p:txBody>
            <a:bodyPr anchorCtr="0" anchor="ctr" bIns="36175" lIns="72375" spcFirstLastPara="1" rIns="72375" wrap="square" tIns="361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Get the perspective of patients in understanding and interpreting data </a:t>
              </a:r>
              <a:endParaRPr/>
            </a:p>
          </p:txBody>
        </p:sp>
        <p:sp>
          <p:nvSpPr>
            <p:cNvPr id="393" name="Google Shape;393;p4"/>
            <p:cNvSpPr/>
            <p:nvPr/>
          </p:nvSpPr>
          <p:spPr>
            <a:xfrm>
              <a:off x="0" y="2804726"/>
              <a:ext cx="4056507" cy="889743"/>
            </a:xfrm>
            <a:prstGeom prst="roundRect">
              <a:avLst>
                <a:gd fmla="val 16667" name="adj"/>
              </a:avLst>
            </a:prstGeom>
            <a:solidFill>
              <a:srgbClr val="8C121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
            <p:cNvSpPr txBox="1"/>
            <p:nvPr/>
          </p:nvSpPr>
          <p:spPr>
            <a:xfrm>
              <a:off x="43434" y="2848160"/>
              <a:ext cx="3969639" cy="802875"/>
            </a:xfrm>
            <a:prstGeom prst="rect">
              <a:avLst/>
            </a:prstGeom>
            <a:noFill/>
            <a:ln>
              <a:noFill/>
            </a:ln>
          </p:spPr>
          <p:txBody>
            <a:bodyPr anchorCtr="0" anchor="ctr" bIns="47625" lIns="95250" spcFirstLastPara="1" rIns="95250" wrap="square" tIns="47625">
              <a:noAutofit/>
            </a:bodyPr>
            <a:lstStyle/>
            <a:p>
              <a:pPr indent="0" lvl="0" marL="0" marR="0" rtl="0" algn="ctr">
                <a:lnSpc>
                  <a:spcPct val="90000"/>
                </a:lnSpc>
                <a:spcBef>
                  <a:spcPts val="0"/>
                </a:spcBef>
                <a:spcAft>
                  <a:spcPts val="0"/>
                </a:spcAft>
                <a:buClr>
                  <a:schemeClr val="lt1"/>
                </a:buClr>
                <a:buSzPts val="2500"/>
                <a:buFont typeface="Calibri"/>
                <a:buNone/>
              </a:pPr>
              <a:r>
                <a:rPr b="1" i="0" lang="en-US" sz="2500" u="none" cap="none" strike="noStrike">
                  <a:solidFill>
                    <a:schemeClr val="lt1"/>
                  </a:solidFill>
                  <a:latin typeface="Calibri"/>
                  <a:ea typeface="Calibri"/>
                  <a:cs typeface="Calibri"/>
                  <a:sym typeface="Calibri"/>
                </a:rPr>
                <a:t>Understand your Data</a:t>
              </a:r>
              <a:endParaRPr b="0" i="0" sz="2500" u="none" cap="none" strike="noStrike">
                <a:solidFill>
                  <a:schemeClr val="lt1"/>
                </a:solidFill>
                <a:latin typeface="Calibri"/>
                <a:ea typeface="Calibri"/>
                <a:cs typeface="Calibri"/>
                <a:sym typeface="Calibri"/>
              </a:endParaRPr>
            </a:p>
          </p:txBody>
        </p:sp>
        <p:sp>
          <p:nvSpPr>
            <p:cNvPr id="395" name="Google Shape;395;p4"/>
            <p:cNvSpPr/>
            <p:nvPr/>
          </p:nvSpPr>
          <p:spPr>
            <a:xfrm rot="5400000">
              <a:off x="7306393" y="578045"/>
              <a:ext cx="711794" cy="7211568"/>
            </a:xfrm>
            <a:prstGeom prst="round2SameRect">
              <a:avLst>
                <a:gd fmla="val 16667" name="adj1"/>
                <a:gd fmla="val 0" name="adj2"/>
              </a:avLst>
            </a:prstGeom>
            <a:solidFill>
              <a:srgbClr val="DACACA">
                <a:alpha val="89803"/>
              </a:srgbClr>
            </a:solidFill>
            <a:ln cap="flat" cmpd="sng" w="12700">
              <a:solidFill>
                <a:srgbClr val="DACAC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
            <p:cNvSpPr txBox="1"/>
            <p:nvPr/>
          </p:nvSpPr>
          <p:spPr>
            <a:xfrm>
              <a:off x="4056507" y="3862679"/>
              <a:ext cx="7176821" cy="642300"/>
            </a:xfrm>
            <a:prstGeom prst="rect">
              <a:avLst/>
            </a:prstGeom>
            <a:noFill/>
            <a:ln>
              <a:noFill/>
            </a:ln>
          </p:spPr>
          <p:txBody>
            <a:bodyPr anchorCtr="0" anchor="ctr" bIns="36175" lIns="72375" spcFirstLastPara="1" rIns="72375" wrap="square" tIns="36175">
              <a:noAutofit/>
            </a:bodyPr>
            <a:lstStyle/>
            <a:p>
              <a:pPr indent="-171450" lvl="1" marL="171450" marR="0" rtl="0" algn="l">
                <a:lnSpc>
                  <a:spcPct val="90000"/>
                </a:lnSpc>
                <a:spcBef>
                  <a:spcPts val="0"/>
                </a:spcBef>
                <a:spcAft>
                  <a:spcPts val="0"/>
                </a:spcAft>
                <a:buClr>
                  <a:schemeClr val="dk1"/>
                </a:buClr>
                <a:buSzPts val="1900"/>
                <a:buFont typeface="Calibri"/>
                <a:buChar char="•"/>
              </a:pPr>
              <a:r>
                <a:rPr b="0" i="0" lang="en-US" sz="1900" u="none" cap="none" strike="noStrike">
                  <a:solidFill>
                    <a:schemeClr val="dk1"/>
                  </a:solidFill>
                  <a:latin typeface="Calibri"/>
                  <a:ea typeface="Calibri"/>
                  <a:cs typeface="Calibri"/>
                  <a:sym typeface="Calibri"/>
                </a:rPr>
                <a:t>Hear directly from patients about their perception of the problem</a:t>
              </a:r>
              <a:endParaRPr/>
            </a:p>
          </p:txBody>
        </p:sp>
        <p:sp>
          <p:nvSpPr>
            <p:cNvPr id="397" name="Google Shape;397;p4"/>
            <p:cNvSpPr/>
            <p:nvPr/>
          </p:nvSpPr>
          <p:spPr>
            <a:xfrm>
              <a:off x="0" y="3738957"/>
              <a:ext cx="4056507" cy="889743"/>
            </a:xfrm>
            <a:prstGeom prst="roundRect">
              <a:avLst>
                <a:gd fmla="val 16667" name="adj"/>
              </a:avLst>
            </a:prstGeom>
            <a:solidFill>
              <a:srgbClr val="8C121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
            <p:cNvSpPr txBox="1"/>
            <p:nvPr/>
          </p:nvSpPr>
          <p:spPr>
            <a:xfrm>
              <a:off x="43434" y="3782391"/>
              <a:ext cx="3969639" cy="802875"/>
            </a:xfrm>
            <a:prstGeom prst="rect">
              <a:avLst/>
            </a:prstGeom>
            <a:noFill/>
            <a:ln>
              <a:noFill/>
            </a:ln>
          </p:spPr>
          <p:txBody>
            <a:bodyPr anchorCtr="0" anchor="ctr" bIns="47625" lIns="95250" spcFirstLastPara="1" rIns="95250" wrap="square" tIns="47625">
              <a:noAutofit/>
            </a:bodyPr>
            <a:lstStyle/>
            <a:p>
              <a:pPr indent="0" lvl="0" marL="0" marR="0" rtl="0" algn="ctr">
                <a:lnSpc>
                  <a:spcPct val="90000"/>
                </a:lnSpc>
                <a:spcBef>
                  <a:spcPts val="0"/>
                </a:spcBef>
                <a:spcAft>
                  <a:spcPts val="0"/>
                </a:spcAft>
                <a:buClr>
                  <a:schemeClr val="lt1"/>
                </a:buClr>
                <a:buSzPts val="2500"/>
                <a:buFont typeface="Calibri"/>
                <a:buNone/>
              </a:pPr>
              <a:r>
                <a:rPr b="1" i="0" lang="en-US" sz="2500" u="none" cap="none" strike="noStrike">
                  <a:solidFill>
                    <a:schemeClr val="lt1"/>
                  </a:solidFill>
                  <a:latin typeface="Calibri"/>
                  <a:ea typeface="Calibri"/>
                  <a:cs typeface="Calibri"/>
                  <a:sym typeface="Calibri"/>
                </a:rPr>
                <a:t>Conduct a Root cause Analysis </a:t>
              </a:r>
              <a:endParaRPr b="0" i="0" sz="2500" u="none" cap="none" strike="noStrik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Confidential</a:t>
            </a:r>
            <a:endParaRPr/>
          </a:p>
        </p:txBody>
      </p:sp>
      <p:sp>
        <p:nvSpPr>
          <p:cNvPr id="404" name="Google Shape;404;p5"/>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05" name="Google Shape;405;p5"/>
          <p:cNvSpPr txBox="1"/>
          <p:nvPr>
            <p:ph type="title"/>
          </p:nvPr>
        </p:nvSpPr>
        <p:spPr>
          <a:xfrm>
            <a:off x="461964" y="412749"/>
            <a:ext cx="11268074" cy="1014414"/>
          </a:xfrm>
          <a:prstGeom prst="rect">
            <a:avLst/>
          </a:prstGeom>
          <a:noFill/>
          <a:ln>
            <a:noFill/>
          </a:ln>
        </p:spPr>
        <p:txBody>
          <a:bodyPr anchorCtr="0" anchor="t" bIns="0" lIns="0" spcFirstLastPara="1" rIns="1371600" wrap="square" tIns="0">
            <a:normAutofit/>
          </a:bodyPr>
          <a:lstStyle/>
          <a:p>
            <a:pPr indent="0" lvl="0" marL="0" rtl="0" algn="l">
              <a:lnSpc>
                <a:spcPct val="100000"/>
              </a:lnSpc>
              <a:spcBef>
                <a:spcPts val="0"/>
              </a:spcBef>
              <a:spcAft>
                <a:spcPts val="0"/>
              </a:spcAft>
              <a:buClr>
                <a:schemeClr val="accent1"/>
              </a:buClr>
              <a:buSzPts val="3200"/>
              <a:buFont typeface="Times New Roman"/>
              <a:buNone/>
            </a:pPr>
            <a:r>
              <a:rPr lang="en-US"/>
              <a:t>How you can help the PFAC</a:t>
            </a:r>
            <a:endParaRPr/>
          </a:p>
        </p:txBody>
      </p:sp>
      <p:sp>
        <p:nvSpPr>
          <p:cNvPr id="406" name="Google Shape;406;p5"/>
          <p:cNvSpPr txBox="1"/>
          <p:nvPr>
            <p:ph idx="1" type="body"/>
          </p:nvPr>
        </p:nvSpPr>
        <p:spPr>
          <a:xfrm>
            <a:off x="461963" y="1687513"/>
            <a:ext cx="11268075" cy="4370387"/>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accent3"/>
              </a:buClr>
              <a:buSzPts val="2200"/>
              <a:buNone/>
            </a:pPr>
            <a:r>
              <a:rPr b="1" lang="en-US"/>
              <a:t>We are looking for new patients and caregivers to sit on the PFAC!</a:t>
            </a:r>
            <a:endParaRPr/>
          </a:p>
          <a:p>
            <a:pPr indent="0" lvl="0" marL="0" rtl="0" algn="l">
              <a:lnSpc>
                <a:spcPct val="100000"/>
              </a:lnSpc>
              <a:spcBef>
                <a:spcPts val="1400"/>
              </a:spcBef>
              <a:spcAft>
                <a:spcPts val="0"/>
              </a:spcAft>
              <a:buClr>
                <a:schemeClr val="accent3"/>
              </a:buClr>
              <a:buSzPts val="2200"/>
              <a:buNone/>
            </a:pPr>
            <a:r>
              <a:t/>
            </a:r>
            <a:endParaRPr b="1"/>
          </a:p>
          <a:p>
            <a:pPr indent="0" lvl="0" marL="0" rtl="0" algn="l">
              <a:lnSpc>
                <a:spcPct val="100000"/>
              </a:lnSpc>
              <a:spcBef>
                <a:spcPts val="1400"/>
              </a:spcBef>
              <a:spcAft>
                <a:spcPts val="0"/>
              </a:spcAft>
              <a:buClr>
                <a:schemeClr val="accent3"/>
              </a:buClr>
              <a:buSzPts val="2200"/>
              <a:buNone/>
            </a:pPr>
            <a:r>
              <a:rPr lang="en-US"/>
              <a:t>Who to Consider </a:t>
            </a:r>
            <a:endParaRPr/>
          </a:p>
          <a:p>
            <a:pPr indent="-228600" lvl="1" marL="228600" rtl="0" algn="l">
              <a:lnSpc>
                <a:spcPct val="100000"/>
              </a:lnSpc>
              <a:spcBef>
                <a:spcPts val="1200"/>
              </a:spcBef>
              <a:spcAft>
                <a:spcPts val="0"/>
              </a:spcAft>
              <a:buSzPts val="2200"/>
              <a:buChar char="•"/>
            </a:pPr>
            <a:r>
              <a:rPr lang="en-US" sz="2200">
                <a:solidFill>
                  <a:schemeClr val="accent3"/>
                </a:solidFill>
              </a:rPr>
              <a:t>Patients/caregivers with a variety of experiences and any health condition </a:t>
            </a:r>
            <a:endParaRPr/>
          </a:p>
          <a:p>
            <a:pPr indent="-228600" lvl="1" marL="228600" rtl="0" algn="l">
              <a:lnSpc>
                <a:spcPct val="100000"/>
              </a:lnSpc>
              <a:spcBef>
                <a:spcPts val="1200"/>
              </a:spcBef>
              <a:spcAft>
                <a:spcPts val="0"/>
              </a:spcAft>
              <a:buSzPts val="2200"/>
              <a:buChar char="•"/>
            </a:pPr>
            <a:r>
              <a:rPr lang="en-US" sz="2200">
                <a:solidFill>
                  <a:schemeClr val="accent3"/>
                </a:solidFill>
              </a:rPr>
              <a:t>Patients/caregivers who are generally satisfied with their care (avoid disgruntled and emotionally fragile individuals)</a:t>
            </a:r>
            <a:endParaRPr/>
          </a:p>
          <a:p>
            <a:pPr indent="-228600" lvl="1" marL="228600" rtl="0" algn="l">
              <a:lnSpc>
                <a:spcPct val="100000"/>
              </a:lnSpc>
              <a:spcBef>
                <a:spcPts val="1200"/>
              </a:spcBef>
              <a:spcAft>
                <a:spcPts val="0"/>
              </a:spcAft>
              <a:buSzPts val="2200"/>
              <a:buChar char="•"/>
            </a:pPr>
            <a:r>
              <a:rPr lang="en-US" sz="2200">
                <a:solidFill>
                  <a:schemeClr val="accent3"/>
                </a:solidFill>
              </a:rPr>
              <a:t>Individuals who can constructively articulate their thoughts </a:t>
            </a:r>
            <a:endParaRPr/>
          </a:p>
          <a:p>
            <a:pPr indent="-228600" lvl="1" marL="228600" rtl="0" algn="l">
              <a:lnSpc>
                <a:spcPct val="100000"/>
              </a:lnSpc>
              <a:spcBef>
                <a:spcPts val="1200"/>
              </a:spcBef>
              <a:spcAft>
                <a:spcPts val="0"/>
              </a:spcAft>
              <a:buSzPts val="2200"/>
              <a:buChar char="•"/>
            </a:pPr>
            <a:r>
              <a:rPr lang="en-US" sz="2200">
                <a:solidFill>
                  <a:schemeClr val="accent3"/>
                </a:solidFill>
              </a:rPr>
              <a:t>Someone who wants to use their experiences to improve the patient experience at SHC-VC </a:t>
            </a:r>
            <a:endParaRPr/>
          </a:p>
          <a:p>
            <a:pPr indent="-88900" lvl="1" marL="228600" rtl="0" algn="l">
              <a:lnSpc>
                <a:spcPct val="100000"/>
              </a:lnSpc>
              <a:spcBef>
                <a:spcPts val="1200"/>
              </a:spcBef>
              <a:spcAft>
                <a:spcPts val="0"/>
              </a:spcAft>
              <a:buSzPts val="2200"/>
              <a:buNone/>
            </a:pPr>
            <a:r>
              <a:t/>
            </a:r>
            <a:endParaRPr sz="2200">
              <a:solidFill>
                <a:schemeClr val="accent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
          <p:cNvSpPr txBox="1"/>
          <p:nvPr>
            <p:ph idx="11" type="ftr"/>
          </p:nvPr>
        </p:nvSpPr>
        <p:spPr>
          <a:xfrm>
            <a:off x="4038600" y="6343650"/>
            <a:ext cx="3844926" cy="2032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lang="en-US"/>
              <a:t>Confidential</a:t>
            </a:r>
            <a:endParaRPr/>
          </a:p>
        </p:txBody>
      </p:sp>
      <p:sp>
        <p:nvSpPr>
          <p:cNvPr id="412" name="Google Shape;412;p6"/>
          <p:cNvSpPr txBox="1"/>
          <p:nvPr>
            <p:ph idx="12" type="sldNum"/>
          </p:nvPr>
        </p:nvSpPr>
        <p:spPr>
          <a:xfrm>
            <a:off x="11347742" y="6346858"/>
            <a:ext cx="382295" cy="193232"/>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13" name="Google Shape;413;p6"/>
          <p:cNvSpPr txBox="1"/>
          <p:nvPr>
            <p:ph type="title"/>
          </p:nvPr>
        </p:nvSpPr>
        <p:spPr>
          <a:xfrm>
            <a:off x="461964" y="412749"/>
            <a:ext cx="11268074" cy="1014414"/>
          </a:xfrm>
          <a:prstGeom prst="rect">
            <a:avLst/>
          </a:prstGeom>
          <a:noFill/>
          <a:ln>
            <a:noFill/>
          </a:ln>
        </p:spPr>
        <p:txBody>
          <a:bodyPr anchorCtr="0" anchor="t" bIns="0" lIns="0" spcFirstLastPara="1" rIns="1371600" wrap="square" tIns="0">
            <a:normAutofit/>
          </a:bodyPr>
          <a:lstStyle/>
          <a:p>
            <a:pPr indent="0" lvl="0" marL="0" rtl="0" algn="l">
              <a:lnSpc>
                <a:spcPct val="100000"/>
              </a:lnSpc>
              <a:spcBef>
                <a:spcPts val="0"/>
              </a:spcBef>
              <a:spcAft>
                <a:spcPts val="0"/>
              </a:spcAft>
              <a:buClr>
                <a:schemeClr val="accent1"/>
              </a:buClr>
              <a:buSzPts val="3200"/>
              <a:buFont typeface="Times New Roman"/>
              <a:buNone/>
            </a:pPr>
            <a:r>
              <a:rPr lang="en-US"/>
              <a:t>How to Recruit </a:t>
            </a:r>
            <a:endParaRPr/>
          </a:p>
        </p:txBody>
      </p:sp>
      <p:sp>
        <p:nvSpPr>
          <p:cNvPr id="414" name="Google Shape;414;p6"/>
          <p:cNvSpPr txBox="1"/>
          <p:nvPr>
            <p:ph idx="1" type="body"/>
          </p:nvPr>
        </p:nvSpPr>
        <p:spPr>
          <a:xfrm>
            <a:off x="461963" y="1687513"/>
            <a:ext cx="11268075" cy="4370387"/>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accent3"/>
              </a:buClr>
              <a:buSzPts val="2000"/>
              <a:buNone/>
            </a:pPr>
            <a:r>
              <a:rPr b="1" lang="en-US" sz="2000"/>
              <a:t>You will:</a:t>
            </a:r>
            <a:endParaRPr/>
          </a:p>
          <a:p>
            <a:pPr indent="-457200" lvl="1" marL="795337" rtl="0" algn="l">
              <a:lnSpc>
                <a:spcPct val="100000"/>
              </a:lnSpc>
              <a:spcBef>
                <a:spcPts val="1400"/>
              </a:spcBef>
              <a:spcAft>
                <a:spcPts val="0"/>
              </a:spcAft>
              <a:buSzPts val="2000"/>
              <a:buAutoNum type="arabicPeriod"/>
            </a:pPr>
            <a:r>
              <a:rPr lang="en-US" sz="2000">
                <a:solidFill>
                  <a:schemeClr val="accent3"/>
                </a:solidFill>
              </a:rPr>
              <a:t>Discuss the PFAC with the patient/caregiver and confirm their interest. </a:t>
            </a:r>
            <a:endParaRPr/>
          </a:p>
          <a:p>
            <a:pPr indent="-457200" lvl="1" marL="795337" rtl="0" algn="l">
              <a:lnSpc>
                <a:spcPct val="100000"/>
              </a:lnSpc>
              <a:spcBef>
                <a:spcPts val="1400"/>
              </a:spcBef>
              <a:spcAft>
                <a:spcPts val="0"/>
              </a:spcAft>
              <a:buSzPts val="2000"/>
              <a:buAutoNum type="arabicPeriod"/>
            </a:pPr>
            <a:r>
              <a:rPr lang="en-US" sz="2000">
                <a:solidFill>
                  <a:schemeClr val="accent3"/>
                </a:solidFill>
              </a:rPr>
              <a:t>Obtain consent to connect them with the Manager via email. Ask for their preferred email address. </a:t>
            </a:r>
            <a:endParaRPr/>
          </a:p>
          <a:p>
            <a:pPr indent="-457200" lvl="1" marL="795337" rtl="0" algn="l">
              <a:lnSpc>
                <a:spcPct val="100000"/>
              </a:lnSpc>
              <a:spcBef>
                <a:spcPts val="1400"/>
              </a:spcBef>
              <a:spcAft>
                <a:spcPts val="0"/>
              </a:spcAft>
              <a:buSzPts val="2000"/>
              <a:buFont typeface="Arial"/>
              <a:buAutoNum type="arabicPeriod"/>
            </a:pPr>
            <a:r>
              <a:rPr lang="en-US" sz="2000">
                <a:solidFill>
                  <a:schemeClr val="accent3"/>
                </a:solidFill>
              </a:rPr>
              <a:t>Connect them with Katie Smith email. </a:t>
            </a:r>
            <a:endParaRPr/>
          </a:p>
          <a:p>
            <a:pPr indent="0" lvl="0" marL="0" rtl="0" algn="l">
              <a:lnSpc>
                <a:spcPct val="100000"/>
              </a:lnSpc>
              <a:spcBef>
                <a:spcPts val="1400"/>
              </a:spcBef>
              <a:spcAft>
                <a:spcPts val="0"/>
              </a:spcAft>
              <a:buClr>
                <a:schemeClr val="accent3"/>
              </a:buClr>
              <a:buSzPts val="2000"/>
              <a:buNone/>
            </a:pPr>
            <a:r>
              <a:t/>
            </a:r>
            <a:endParaRPr sz="2000"/>
          </a:p>
          <a:p>
            <a:pPr indent="0" lvl="0" marL="0" rtl="0" algn="l">
              <a:lnSpc>
                <a:spcPct val="100000"/>
              </a:lnSpc>
              <a:spcBef>
                <a:spcPts val="1400"/>
              </a:spcBef>
              <a:spcAft>
                <a:spcPts val="0"/>
              </a:spcAft>
              <a:buClr>
                <a:schemeClr val="accent3"/>
              </a:buClr>
              <a:buSzPts val="2000"/>
              <a:buNone/>
            </a:pPr>
            <a:r>
              <a:rPr b="1" lang="en-US" sz="2000"/>
              <a:t>Katie will:</a:t>
            </a:r>
            <a:endParaRPr/>
          </a:p>
          <a:p>
            <a:pPr indent="-457200" lvl="1" marL="795337" rtl="0" algn="l">
              <a:lnSpc>
                <a:spcPct val="100000"/>
              </a:lnSpc>
              <a:spcBef>
                <a:spcPts val="1400"/>
              </a:spcBef>
              <a:spcAft>
                <a:spcPts val="0"/>
              </a:spcAft>
              <a:buSzPts val="2000"/>
              <a:buFont typeface="Calibri"/>
              <a:buAutoNum type="arabicPeriod"/>
            </a:pPr>
            <a:r>
              <a:rPr lang="en-US" sz="2000">
                <a:solidFill>
                  <a:schemeClr val="accent3"/>
                </a:solidFill>
              </a:rPr>
              <a:t>Conduct an interview to ensure appropriacy for the program. </a:t>
            </a:r>
            <a:endParaRPr/>
          </a:p>
          <a:p>
            <a:pPr indent="-457200" lvl="1" marL="795337" rtl="0" algn="l">
              <a:lnSpc>
                <a:spcPct val="100000"/>
              </a:lnSpc>
              <a:spcBef>
                <a:spcPts val="1400"/>
              </a:spcBef>
              <a:spcAft>
                <a:spcPts val="0"/>
              </a:spcAft>
              <a:buSzPts val="2000"/>
              <a:buFont typeface="Calibri"/>
              <a:buAutoNum type="arabicPeriod"/>
            </a:pPr>
            <a:r>
              <a:rPr lang="en-US" sz="2000">
                <a:solidFill>
                  <a:schemeClr val="accent3"/>
                </a:solidFill>
              </a:rPr>
              <a:t>Facilitate onboarding steps, including training. </a:t>
            </a:r>
            <a:endParaRPr/>
          </a:p>
          <a:p>
            <a:pPr indent="-457200" lvl="1" marL="795337" rtl="0" algn="l">
              <a:lnSpc>
                <a:spcPct val="100000"/>
              </a:lnSpc>
              <a:spcBef>
                <a:spcPts val="1400"/>
              </a:spcBef>
              <a:spcAft>
                <a:spcPts val="0"/>
              </a:spcAft>
              <a:buSzPts val="2000"/>
              <a:buFont typeface="Calibri"/>
              <a:buAutoNum type="arabicPeriod"/>
            </a:pPr>
            <a:r>
              <a:rPr lang="en-US" sz="2000">
                <a:solidFill>
                  <a:schemeClr val="accent3"/>
                </a:solidFill>
              </a:rPr>
              <a:t>Assist them in joining the PFAC. </a:t>
            </a:r>
            <a:endParaRPr/>
          </a:p>
          <a:p>
            <a:pPr indent="-101600" lvl="1" marL="228600" rtl="0" algn="l">
              <a:lnSpc>
                <a:spcPct val="100000"/>
              </a:lnSpc>
              <a:spcBef>
                <a:spcPts val="1400"/>
              </a:spcBef>
              <a:spcAft>
                <a:spcPts val="0"/>
              </a:spcAft>
              <a:buSzPts val="2000"/>
              <a:buNone/>
            </a:pPr>
            <a:r>
              <a:t/>
            </a:r>
            <a:endParaRPr sz="2000">
              <a:solidFill>
                <a:schemeClr val="accent3"/>
              </a:solidFill>
            </a:endParaRPr>
          </a:p>
          <a:p>
            <a:pPr indent="0" lvl="0" marL="0" rtl="0" algn="l">
              <a:lnSpc>
                <a:spcPct val="100000"/>
              </a:lnSpc>
              <a:spcBef>
                <a:spcPts val="800"/>
              </a:spcBef>
              <a:spcAft>
                <a:spcPts val="0"/>
              </a:spcAft>
              <a:buClr>
                <a:schemeClr val="accent3"/>
              </a:buClr>
              <a:buSzPts val="2000"/>
              <a:buNone/>
            </a:pPr>
            <a:r>
              <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7"/>
          <p:cNvSpPr txBox="1"/>
          <p:nvPr>
            <p:ph type="title"/>
          </p:nvPr>
        </p:nvSpPr>
        <p:spPr>
          <a:xfrm>
            <a:off x="7883525" y="2047739"/>
            <a:ext cx="3846511" cy="1331255"/>
          </a:xfrm>
          <a:prstGeom prst="rect">
            <a:avLst/>
          </a:prstGeom>
          <a:noFill/>
          <a:ln>
            <a:noFill/>
          </a:ln>
        </p:spPr>
        <p:txBody>
          <a:bodyPr anchorCtr="0" anchor="b" bIns="0" lIns="0" spcFirstLastPara="1" rIns="731500" wrap="square" tIns="0">
            <a:noAutofit/>
          </a:bodyPr>
          <a:lstStyle/>
          <a:p>
            <a:pPr indent="0" lvl="0" marL="0" rtl="0" algn="r">
              <a:lnSpc>
                <a:spcPct val="100000"/>
              </a:lnSpc>
              <a:spcBef>
                <a:spcPts val="0"/>
              </a:spcBef>
              <a:spcAft>
                <a:spcPts val="0"/>
              </a:spcAft>
              <a:buClr>
                <a:schemeClr val="lt1"/>
              </a:buClr>
              <a:buSzPts val="4800"/>
              <a:buFont typeface="Times New Roman"/>
              <a:buNone/>
            </a:pPr>
            <a:r>
              <a:t/>
            </a:r>
            <a:endParaRPr/>
          </a:p>
        </p:txBody>
      </p:sp>
      <p:sp>
        <p:nvSpPr>
          <p:cNvPr id="420" name="Google Shape;420;p7"/>
          <p:cNvSpPr txBox="1"/>
          <p:nvPr>
            <p:ph idx="1" type="body"/>
          </p:nvPr>
        </p:nvSpPr>
        <p:spPr>
          <a:xfrm>
            <a:off x="474662" y="3321415"/>
            <a:ext cx="3563938" cy="59372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200"/>
              <a:buFont typeface="Calibri"/>
              <a:buNone/>
            </a:pPr>
            <a:r>
              <a:rPr lang="en-US"/>
              <a:t>Jan Hufnagl</a:t>
            </a:r>
            <a:endParaRPr/>
          </a:p>
          <a:p>
            <a:pPr indent="0" lvl="1" marL="0" rtl="0" algn="l">
              <a:lnSpc>
                <a:spcPct val="100000"/>
              </a:lnSpc>
              <a:spcBef>
                <a:spcPts val="0"/>
              </a:spcBef>
              <a:spcAft>
                <a:spcPts val="0"/>
              </a:spcAft>
              <a:buSzPts val="1200"/>
              <a:buFont typeface="Calibri"/>
              <a:buNone/>
            </a:pPr>
            <a:r>
              <a:rPr lang="en-US"/>
              <a:t>East Bay PFAC Chair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anford Medicine">
  <a:themeElements>
    <a:clrScheme name="Stanford Medicine3">
      <a:dk1>
        <a:srgbClr val="000000"/>
      </a:dk1>
      <a:lt1>
        <a:srgbClr val="FFFFFF"/>
      </a:lt1>
      <a:dk2>
        <a:srgbClr val="000000"/>
      </a:dk2>
      <a:lt2>
        <a:srgbClr val="FFFFFF"/>
      </a:lt2>
      <a:accent1>
        <a:srgbClr val="8C1515"/>
      </a:accent1>
      <a:accent2>
        <a:srgbClr val="5F574F"/>
      </a:accent2>
      <a:accent3>
        <a:srgbClr val="7F7776"/>
      </a:accent3>
      <a:accent4>
        <a:srgbClr val="DAD7CB"/>
      </a:accent4>
      <a:accent5>
        <a:srgbClr val="E9E8E6"/>
      </a:accent5>
      <a:accent6>
        <a:srgbClr val="F8F7F5"/>
      </a:accent6>
      <a:hlink>
        <a:srgbClr val="0563C1"/>
      </a:hlink>
      <a:folHlink>
        <a:srgbClr val="954F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structions (reference only)">
  <a:themeElements>
    <a:clrScheme name="Stanford Medicine2">
      <a:dk1>
        <a:srgbClr val="000000"/>
      </a:dk1>
      <a:lt1>
        <a:srgbClr val="FFFFFF"/>
      </a:lt1>
      <a:dk2>
        <a:srgbClr val="000000"/>
      </a:dk2>
      <a:lt2>
        <a:srgbClr val="FFFFFF"/>
      </a:lt2>
      <a:accent1>
        <a:srgbClr val="8C1515"/>
      </a:accent1>
      <a:accent2>
        <a:srgbClr val="5F574F"/>
      </a:accent2>
      <a:accent3>
        <a:srgbClr val="7F7776"/>
      </a:accent3>
      <a:accent4>
        <a:srgbClr val="DAD7CB"/>
      </a:accent4>
      <a:accent5>
        <a:srgbClr val="000000"/>
      </a:accent5>
      <a:accent6>
        <a:srgbClr val="FFFFFF"/>
      </a:accent6>
      <a:hlink>
        <a:srgbClr val="0563C1"/>
      </a:hlink>
      <a:folHlink>
        <a:srgbClr val="954F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2024-06-29T00:34:48Z</dcterms:created>
  <dc:creator>Smith, Katie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0x010100B552FA74F056AE479D46DD5CD9E51663</vt:lpwstr>
  </property>
</Properties>
</file>